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2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1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1012" y="908720"/>
            <a:ext cx="3021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TOY Project</a:t>
            </a:r>
          </a:p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[ 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ko-KR" altLang="en-US" sz="3600" dirty="0" err="1" smtClean="0">
                <a:latin typeface="나눔스퀘어 ExtraBold" pitchFamily="50" charset="-127"/>
                <a:ea typeface="나눔스퀘어 ExtraBold" pitchFamily="50" charset="-127"/>
              </a:rPr>
              <a:t>최종본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]</a:t>
            </a:r>
            <a:endParaRPr lang="ko-KR" altLang="en-US" sz="3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3052" y="537321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11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차 회의 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(2019.10.09)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검색 창에서 가고 싶은 장소를 검색하면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검색바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아래로 검색 결과가 노출됨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 버튼 위치함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이름 클릭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해당 장소가 우측 지도에 표시됨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내가 가고 싶은 장소로 선택됨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선택된 장소는 선택한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장소란에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표시 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x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버튼 클릭 시 선택 취소 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소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선택하면 바로 저장됨</a:t>
            </a:r>
            <a:endParaRPr lang="en-US" altLang="ko-KR" sz="1200" dirty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이름색상 버튼 클릭하면 해당 사람이 선택한 장소만 보이는 필터기능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추후 개발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친구가 선택한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장소명을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클릭하면 지도에 위치 표시됨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07" y="1888000"/>
            <a:ext cx="2987950" cy="269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445522" y="1410219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내가 가고 싶은 장소 선정하기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6" name="Input"/>
          <p:cNvSpPr/>
          <p:nvPr/>
        </p:nvSpPr>
        <p:spPr>
          <a:xfrm>
            <a:off x="518743" y="1867016"/>
            <a:ext cx="190681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장소 검색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Button"/>
          <p:cNvSpPr/>
          <p:nvPr/>
        </p:nvSpPr>
        <p:spPr>
          <a:xfrm>
            <a:off x="2425556" y="1863748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8743" y="2276872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1395" y="2660520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7600" y="2990680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2" name="Button"/>
          <p:cNvSpPr/>
          <p:nvPr/>
        </p:nvSpPr>
        <p:spPr>
          <a:xfrm>
            <a:off x="2392077" y="2293628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/>
          <p:cNvSpPr/>
          <p:nvPr/>
        </p:nvSpPr>
        <p:spPr>
          <a:xfrm>
            <a:off x="2392077" y="2641716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utton"/>
          <p:cNvSpPr/>
          <p:nvPr/>
        </p:nvSpPr>
        <p:spPr>
          <a:xfrm>
            <a:off x="2393357" y="2986655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81676" y="340966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·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·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·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1542" y="1717996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433734" y="2256712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2354869" y="2225335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3033670" y="1762949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1043608" y="5085184"/>
            <a:ext cx="79203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2129563" y="5399347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아래 페이지 연결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17839" y="5301208"/>
            <a:ext cx="3698243" cy="872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가고 싶은 곳 어디든 다 </a:t>
            </a:r>
            <a:r>
              <a:rPr lang="ko-KR" altLang="en-US" dirty="0" err="1" smtClean="0"/>
              <a:t>선택하세염</a:t>
            </a:r>
            <a:r>
              <a:rPr lang="en-US" altLang="ko-KR" dirty="0" smtClean="0"/>
              <a:t>! </a:t>
            </a:r>
            <a:r>
              <a:rPr lang="ko-KR" altLang="en-US" dirty="0" smtClean="0"/>
              <a:t>안내의 느낌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7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41542" y="1792560"/>
            <a:ext cx="3438385" cy="192447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4431" y="231031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420507" y="1425206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선택한 장소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78761" y="1916832"/>
            <a:ext cx="1112919" cy="276999"/>
            <a:chOff x="578761" y="5157192"/>
            <a:chExt cx="1112919" cy="276999"/>
          </a:xfrm>
        </p:grpSpPr>
        <p:sp>
          <p:nvSpPr>
            <p:cNvPr id="109" name="TextBox 108"/>
            <p:cNvSpPr txBox="1"/>
            <p:nvPr/>
          </p:nvSpPr>
          <p:spPr>
            <a:xfrm>
              <a:off x="578761" y="5157192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검색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1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11" name="Close"/>
            <p:cNvSpPr>
              <a:spLocks noChangeAspect="1" noEditPoints="1"/>
            </p:cNvSpPr>
            <p:nvPr/>
          </p:nvSpPr>
          <p:spPr bwMode="auto">
            <a:xfrm>
              <a:off x="1467589" y="5215522"/>
              <a:ext cx="160338" cy="160337"/>
            </a:xfrm>
            <a:custGeom>
              <a:avLst/>
              <a:gdLst>
                <a:gd name="T0" fmla="*/ 695 w 1390"/>
                <a:gd name="T1" fmla="*/ 0 h 1391"/>
                <a:gd name="T2" fmla="*/ 0 w 1390"/>
                <a:gd name="T3" fmla="*/ 695 h 1391"/>
                <a:gd name="T4" fmla="*/ 695 w 1390"/>
                <a:gd name="T5" fmla="*/ 1391 h 1391"/>
                <a:gd name="T6" fmla="*/ 1390 w 1390"/>
                <a:gd name="T7" fmla="*/ 695 h 1391"/>
                <a:gd name="T8" fmla="*/ 695 w 1390"/>
                <a:gd name="T9" fmla="*/ 0 h 1391"/>
                <a:gd name="T10" fmla="*/ 1009 w 1390"/>
                <a:gd name="T11" fmla="*/ 934 h 1391"/>
                <a:gd name="T12" fmla="*/ 933 w 1390"/>
                <a:gd name="T13" fmla="*/ 1009 h 1391"/>
                <a:gd name="T14" fmla="*/ 883 w 1390"/>
                <a:gd name="T15" fmla="*/ 1009 h 1391"/>
                <a:gd name="T16" fmla="*/ 695 w 1390"/>
                <a:gd name="T17" fmla="*/ 821 h 1391"/>
                <a:gd name="T18" fmla="*/ 507 w 1390"/>
                <a:gd name="T19" fmla="*/ 1009 h 1391"/>
                <a:gd name="T20" fmla="*/ 457 w 1390"/>
                <a:gd name="T21" fmla="*/ 1009 h 1391"/>
                <a:gd name="T22" fmla="*/ 381 w 1390"/>
                <a:gd name="T23" fmla="*/ 934 h 1391"/>
                <a:gd name="T24" fmla="*/ 381 w 1390"/>
                <a:gd name="T25" fmla="*/ 884 h 1391"/>
                <a:gd name="T26" fmla="*/ 569 w 1390"/>
                <a:gd name="T27" fmla="*/ 695 h 1391"/>
                <a:gd name="T28" fmla="*/ 381 w 1390"/>
                <a:gd name="T29" fmla="*/ 507 h 1391"/>
                <a:gd name="T30" fmla="*/ 381 w 1390"/>
                <a:gd name="T31" fmla="*/ 457 h 1391"/>
                <a:gd name="T32" fmla="*/ 457 w 1390"/>
                <a:gd name="T33" fmla="*/ 382 h 1391"/>
                <a:gd name="T34" fmla="*/ 507 w 1390"/>
                <a:gd name="T35" fmla="*/ 382 h 1391"/>
                <a:gd name="T36" fmla="*/ 695 w 1390"/>
                <a:gd name="T37" fmla="*/ 570 h 1391"/>
                <a:gd name="T38" fmla="*/ 883 w 1390"/>
                <a:gd name="T39" fmla="*/ 382 h 1391"/>
                <a:gd name="T40" fmla="*/ 933 w 1390"/>
                <a:gd name="T41" fmla="*/ 382 h 1391"/>
                <a:gd name="T42" fmla="*/ 1009 w 1390"/>
                <a:gd name="T43" fmla="*/ 457 h 1391"/>
                <a:gd name="T44" fmla="*/ 1009 w 1390"/>
                <a:gd name="T45" fmla="*/ 507 h 1391"/>
                <a:gd name="T46" fmla="*/ 820 w 1390"/>
                <a:gd name="T47" fmla="*/ 695 h 1391"/>
                <a:gd name="T48" fmla="*/ 1009 w 1390"/>
                <a:gd name="T49" fmla="*/ 884 h 1391"/>
                <a:gd name="T50" fmla="*/ 1009 w 1390"/>
                <a:gd name="T51" fmla="*/ 934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0" h="1391">
                  <a:moveTo>
                    <a:pt x="695" y="0"/>
                  </a:moveTo>
                  <a:cubicBezTo>
                    <a:pt x="311" y="0"/>
                    <a:pt x="0" y="311"/>
                    <a:pt x="0" y="695"/>
                  </a:cubicBezTo>
                  <a:cubicBezTo>
                    <a:pt x="0" y="1079"/>
                    <a:pt x="311" y="1391"/>
                    <a:pt x="695" y="1391"/>
                  </a:cubicBezTo>
                  <a:cubicBezTo>
                    <a:pt x="1079" y="1391"/>
                    <a:pt x="1390" y="1079"/>
                    <a:pt x="1390" y="695"/>
                  </a:cubicBezTo>
                  <a:cubicBezTo>
                    <a:pt x="1390" y="311"/>
                    <a:pt x="1079" y="0"/>
                    <a:pt x="695" y="0"/>
                  </a:cubicBezTo>
                  <a:close/>
                  <a:moveTo>
                    <a:pt x="1009" y="934"/>
                  </a:moveTo>
                  <a:lnTo>
                    <a:pt x="933" y="1009"/>
                  </a:lnTo>
                  <a:cubicBezTo>
                    <a:pt x="919" y="1023"/>
                    <a:pt x="897" y="1023"/>
                    <a:pt x="883" y="1009"/>
                  </a:cubicBezTo>
                  <a:lnTo>
                    <a:pt x="695" y="821"/>
                  </a:lnTo>
                  <a:lnTo>
                    <a:pt x="507" y="1009"/>
                  </a:lnTo>
                  <a:cubicBezTo>
                    <a:pt x="493" y="1023"/>
                    <a:pt x="470" y="1023"/>
                    <a:pt x="457" y="1009"/>
                  </a:cubicBezTo>
                  <a:lnTo>
                    <a:pt x="381" y="934"/>
                  </a:lnTo>
                  <a:cubicBezTo>
                    <a:pt x="367" y="920"/>
                    <a:pt x="367" y="898"/>
                    <a:pt x="381" y="884"/>
                  </a:cubicBezTo>
                  <a:lnTo>
                    <a:pt x="569" y="695"/>
                  </a:lnTo>
                  <a:lnTo>
                    <a:pt x="381" y="507"/>
                  </a:lnTo>
                  <a:cubicBezTo>
                    <a:pt x="367" y="493"/>
                    <a:pt x="367" y="471"/>
                    <a:pt x="381" y="457"/>
                  </a:cubicBezTo>
                  <a:lnTo>
                    <a:pt x="457" y="382"/>
                  </a:lnTo>
                  <a:cubicBezTo>
                    <a:pt x="470" y="368"/>
                    <a:pt x="493" y="368"/>
                    <a:pt x="507" y="382"/>
                  </a:cubicBezTo>
                  <a:lnTo>
                    <a:pt x="695" y="570"/>
                  </a:lnTo>
                  <a:lnTo>
                    <a:pt x="883" y="382"/>
                  </a:lnTo>
                  <a:cubicBezTo>
                    <a:pt x="897" y="368"/>
                    <a:pt x="920" y="368"/>
                    <a:pt x="933" y="382"/>
                  </a:cubicBezTo>
                  <a:lnTo>
                    <a:pt x="1009" y="457"/>
                  </a:lnTo>
                  <a:cubicBezTo>
                    <a:pt x="1022" y="471"/>
                    <a:pt x="1022" y="493"/>
                    <a:pt x="1009" y="507"/>
                  </a:cubicBezTo>
                  <a:lnTo>
                    <a:pt x="820" y="695"/>
                  </a:lnTo>
                  <a:lnTo>
                    <a:pt x="1009" y="884"/>
                  </a:lnTo>
                  <a:cubicBezTo>
                    <a:pt x="1022" y="898"/>
                    <a:pt x="1022" y="920"/>
                    <a:pt x="1009" y="93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78761" y="5157192"/>
              <a:ext cx="1112919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98655" y="1916830"/>
            <a:ext cx="1115715" cy="277000"/>
            <a:chOff x="1898655" y="5157190"/>
            <a:chExt cx="1115715" cy="277000"/>
          </a:xfrm>
        </p:grpSpPr>
        <p:sp>
          <p:nvSpPr>
            <p:cNvPr id="110" name="TextBox 109"/>
            <p:cNvSpPr txBox="1"/>
            <p:nvPr/>
          </p:nvSpPr>
          <p:spPr>
            <a:xfrm>
              <a:off x="1898655" y="5157191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검색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3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12" name="Close"/>
            <p:cNvSpPr>
              <a:spLocks noChangeAspect="1" noEditPoints="1"/>
            </p:cNvSpPr>
            <p:nvPr/>
          </p:nvSpPr>
          <p:spPr bwMode="auto">
            <a:xfrm>
              <a:off x="2768412" y="5219047"/>
              <a:ext cx="160338" cy="160337"/>
            </a:xfrm>
            <a:custGeom>
              <a:avLst/>
              <a:gdLst>
                <a:gd name="T0" fmla="*/ 695 w 1390"/>
                <a:gd name="T1" fmla="*/ 0 h 1391"/>
                <a:gd name="T2" fmla="*/ 0 w 1390"/>
                <a:gd name="T3" fmla="*/ 695 h 1391"/>
                <a:gd name="T4" fmla="*/ 695 w 1390"/>
                <a:gd name="T5" fmla="*/ 1391 h 1391"/>
                <a:gd name="T6" fmla="*/ 1390 w 1390"/>
                <a:gd name="T7" fmla="*/ 695 h 1391"/>
                <a:gd name="T8" fmla="*/ 695 w 1390"/>
                <a:gd name="T9" fmla="*/ 0 h 1391"/>
                <a:gd name="T10" fmla="*/ 1009 w 1390"/>
                <a:gd name="T11" fmla="*/ 934 h 1391"/>
                <a:gd name="T12" fmla="*/ 933 w 1390"/>
                <a:gd name="T13" fmla="*/ 1009 h 1391"/>
                <a:gd name="T14" fmla="*/ 883 w 1390"/>
                <a:gd name="T15" fmla="*/ 1009 h 1391"/>
                <a:gd name="T16" fmla="*/ 695 w 1390"/>
                <a:gd name="T17" fmla="*/ 821 h 1391"/>
                <a:gd name="T18" fmla="*/ 507 w 1390"/>
                <a:gd name="T19" fmla="*/ 1009 h 1391"/>
                <a:gd name="T20" fmla="*/ 457 w 1390"/>
                <a:gd name="T21" fmla="*/ 1009 h 1391"/>
                <a:gd name="T22" fmla="*/ 381 w 1390"/>
                <a:gd name="T23" fmla="*/ 934 h 1391"/>
                <a:gd name="T24" fmla="*/ 381 w 1390"/>
                <a:gd name="T25" fmla="*/ 884 h 1391"/>
                <a:gd name="T26" fmla="*/ 569 w 1390"/>
                <a:gd name="T27" fmla="*/ 695 h 1391"/>
                <a:gd name="T28" fmla="*/ 381 w 1390"/>
                <a:gd name="T29" fmla="*/ 507 h 1391"/>
                <a:gd name="T30" fmla="*/ 381 w 1390"/>
                <a:gd name="T31" fmla="*/ 457 h 1391"/>
                <a:gd name="T32" fmla="*/ 457 w 1390"/>
                <a:gd name="T33" fmla="*/ 382 h 1391"/>
                <a:gd name="T34" fmla="*/ 507 w 1390"/>
                <a:gd name="T35" fmla="*/ 382 h 1391"/>
                <a:gd name="T36" fmla="*/ 695 w 1390"/>
                <a:gd name="T37" fmla="*/ 570 h 1391"/>
                <a:gd name="T38" fmla="*/ 883 w 1390"/>
                <a:gd name="T39" fmla="*/ 382 h 1391"/>
                <a:gd name="T40" fmla="*/ 933 w 1390"/>
                <a:gd name="T41" fmla="*/ 382 h 1391"/>
                <a:gd name="T42" fmla="*/ 1009 w 1390"/>
                <a:gd name="T43" fmla="*/ 457 h 1391"/>
                <a:gd name="T44" fmla="*/ 1009 w 1390"/>
                <a:gd name="T45" fmla="*/ 507 h 1391"/>
                <a:gd name="T46" fmla="*/ 820 w 1390"/>
                <a:gd name="T47" fmla="*/ 695 h 1391"/>
                <a:gd name="T48" fmla="*/ 1009 w 1390"/>
                <a:gd name="T49" fmla="*/ 884 h 1391"/>
                <a:gd name="T50" fmla="*/ 1009 w 1390"/>
                <a:gd name="T51" fmla="*/ 934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0" h="1391">
                  <a:moveTo>
                    <a:pt x="695" y="0"/>
                  </a:moveTo>
                  <a:cubicBezTo>
                    <a:pt x="311" y="0"/>
                    <a:pt x="0" y="311"/>
                    <a:pt x="0" y="695"/>
                  </a:cubicBezTo>
                  <a:cubicBezTo>
                    <a:pt x="0" y="1079"/>
                    <a:pt x="311" y="1391"/>
                    <a:pt x="695" y="1391"/>
                  </a:cubicBezTo>
                  <a:cubicBezTo>
                    <a:pt x="1079" y="1391"/>
                    <a:pt x="1390" y="1079"/>
                    <a:pt x="1390" y="695"/>
                  </a:cubicBezTo>
                  <a:cubicBezTo>
                    <a:pt x="1390" y="311"/>
                    <a:pt x="1079" y="0"/>
                    <a:pt x="695" y="0"/>
                  </a:cubicBezTo>
                  <a:close/>
                  <a:moveTo>
                    <a:pt x="1009" y="934"/>
                  </a:moveTo>
                  <a:lnTo>
                    <a:pt x="933" y="1009"/>
                  </a:lnTo>
                  <a:cubicBezTo>
                    <a:pt x="919" y="1023"/>
                    <a:pt x="897" y="1023"/>
                    <a:pt x="883" y="1009"/>
                  </a:cubicBezTo>
                  <a:lnTo>
                    <a:pt x="695" y="821"/>
                  </a:lnTo>
                  <a:lnTo>
                    <a:pt x="507" y="1009"/>
                  </a:lnTo>
                  <a:cubicBezTo>
                    <a:pt x="493" y="1023"/>
                    <a:pt x="470" y="1023"/>
                    <a:pt x="457" y="1009"/>
                  </a:cubicBezTo>
                  <a:lnTo>
                    <a:pt x="381" y="934"/>
                  </a:lnTo>
                  <a:cubicBezTo>
                    <a:pt x="367" y="920"/>
                    <a:pt x="367" y="898"/>
                    <a:pt x="381" y="884"/>
                  </a:cubicBezTo>
                  <a:lnTo>
                    <a:pt x="569" y="695"/>
                  </a:lnTo>
                  <a:lnTo>
                    <a:pt x="381" y="507"/>
                  </a:lnTo>
                  <a:cubicBezTo>
                    <a:pt x="367" y="493"/>
                    <a:pt x="367" y="471"/>
                    <a:pt x="381" y="457"/>
                  </a:cubicBezTo>
                  <a:lnTo>
                    <a:pt x="457" y="382"/>
                  </a:lnTo>
                  <a:cubicBezTo>
                    <a:pt x="470" y="368"/>
                    <a:pt x="493" y="368"/>
                    <a:pt x="507" y="382"/>
                  </a:cubicBezTo>
                  <a:lnTo>
                    <a:pt x="695" y="570"/>
                  </a:lnTo>
                  <a:lnTo>
                    <a:pt x="883" y="382"/>
                  </a:lnTo>
                  <a:cubicBezTo>
                    <a:pt x="897" y="368"/>
                    <a:pt x="920" y="368"/>
                    <a:pt x="933" y="382"/>
                  </a:cubicBezTo>
                  <a:lnTo>
                    <a:pt x="1009" y="457"/>
                  </a:lnTo>
                  <a:cubicBezTo>
                    <a:pt x="1022" y="471"/>
                    <a:pt x="1022" y="493"/>
                    <a:pt x="1009" y="507"/>
                  </a:cubicBezTo>
                  <a:lnTo>
                    <a:pt x="820" y="695"/>
                  </a:lnTo>
                  <a:lnTo>
                    <a:pt x="1009" y="884"/>
                  </a:lnTo>
                  <a:cubicBezTo>
                    <a:pt x="1022" y="898"/>
                    <a:pt x="1022" y="920"/>
                    <a:pt x="1009" y="93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901451" y="5157190"/>
              <a:ext cx="1112919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555760" y="2453486"/>
            <a:ext cx="1508746" cy="277000"/>
            <a:chOff x="1898655" y="5157190"/>
            <a:chExt cx="1508746" cy="277000"/>
          </a:xfrm>
        </p:grpSpPr>
        <p:sp>
          <p:nvSpPr>
            <p:cNvPr id="70" name="TextBox 69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친구가 선택한 장소 </a:t>
              </a:r>
              <a:r>
                <a:rPr lang="en-US" altLang="ko-KR" sz="1200" dirty="0">
                  <a:latin typeface="나눔스퀘어" pitchFamily="50" charset="-127"/>
                  <a:ea typeface="나눔스퀘어" pitchFamily="50" charset="-127"/>
                </a:rPr>
                <a:t>1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163302" y="2453487"/>
            <a:ext cx="1508746" cy="277000"/>
            <a:chOff x="1898655" y="5157190"/>
            <a:chExt cx="1508746" cy="277000"/>
          </a:xfrm>
        </p:grpSpPr>
        <p:sp>
          <p:nvSpPr>
            <p:cNvPr id="73" name="TextBox 72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친구가 선택한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2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모서리가 둥근 직사각형 78"/>
          <p:cNvSpPr/>
          <p:nvPr/>
        </p:nvSpPr>
        <p:spPr>
          <a:xfrm>
            <a:off x="2219402" y="1434073"/>
            <a:ext cx="503238" cy="276999"/>
          </a:xfrm>
          <a:prstGeom prst="roundRect">
            <a:avLst/>
          </a:prstGeom>
          <a:noFill/>
          <a:ln w="952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하림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2811084" y="1441997"/>
            <a:ext cx="503238" cy="276999"/>
          </a:xfrm>
          <a:prstGeom prst="roundRect">
            <a:avLst/>
          </a:prstGeom>
          <a:noFill/>
          <a:ln w="952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성진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3376689" y="1440596"/>
            <a:ext cx="503238" cy="276999"/>
          </a:xfrm>
          <a:prstGeom prst="roundRect">
            <a:avLst/>
          </a:prstGeom>
          <a:noFill/>
          <a:ln w="952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용구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531558" y="2996952"/>
            <a:ext cx="1508746" cy="277000"/>
            <a:chOff x="1898655" y="5157190"/>
            <a:chExt cx="1508746" cy="277000"/>
          </a:xfrm>
        </p:grpSpPr>
        <p:sp>
          <p:nvSpPr>
            <p:cNvPr id="83" name="TextBox 82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친구가 선택한 장소 </a:t>
              </a:r>
              <a:r>
                <a:rPr lang="en-US" altLang="ko-KR" sz="1200" dirty="0">
                  <a:latin typeface="나눔스퀘어" pitchFamily="50" charset="-127"/>
                  <a:ea typeface="나눔스퀘어" pitchFamily="50" charset="-127"/>
                </a:rPr>
                <a:t>3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3995745" y="140311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확정 장소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32327" y="1798129"/>
            <a:ext cx="2127091" cy="19244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/>
          <p:cNvGrpSpPr/>
          <p:nvPr/>
        </p:nvGrpSpPr>
        <p:grpSpPr>
          <a:xfrm>
            <a:off x="4122355" y="1892905"/>
            <a:ext cx="1538980" cy="277000"/>
            <a:chOff x="1898655" y="5157190"/>
            <a:chExt cx="1508746" cy="277000"/>
          </a:xfrm>
        </p:grpSpPr>
        <p:sp>
          <p:nvSpPr>
            <p:cNvPr id="86" name="TextBox 85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 Bold" pitchFamily="50" charset="-127"/>
                  <a:ea typeface="나눔스퀘어 Bold" pitchFamily="50" charset="-127"/>
                </a:rPr>
                <a:t>친구가 선택한 장소 </a:t>
              </a:r>
              <a:r>
                <a:rPr lang="en-US" altLang="ko-KR" sz="1200" dirty="0">
                  <a:latin typeface="나눔스퀘어 Bold" pitchFamily="50" charset="-127"/>
                  <a:ea typeface="나눔스퀘어 Bold" pitchFamily="50" charset="-127"/>
                </a:rPr>
                <a:t>1</a:t>
              </a:r>
              <a:endParaRPr lang="ko-KR" altLang="en-US" sz="1200" dirty="0"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rgbClr val="00B0F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Click"/>
          <p:cNvGrpSpPr>
            <a:grpSpLocks noChangeAspect="1"/>
          </p:cNvGrpSpPr>
          <p:nvPr/>
        </p:nvGrpSpPr>
        <p:grpSpPr>
          <a:xfrm>
            <a:off x="1778840" y="2525474"/>
            <a:ext cx="530225" cy="755651"/>
            <a:chOff x="5294313" y="2197100"/>
            <a:chExt cx="530225" cy="755651"/>
          </a:xfrm>
        </p:grpSpPr>
        <p:sp>
          <p:nvSpPr>
            <p:cNvPr id="89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1" name="Click"/>
          <p:cNvGrpSpPr>
            <a:grpSpLocks noChangeAspect="1"/>
          </p:cNvGrpSpPr>
          <p:nvPr/>
        </p:nvGrpSpPr>
        <p:grpSpPr>
          <a:xfrm>
            <a:off x="4089318" y="2061193"/>
            <a:ext cx="530225" cy="755651"/>
            <a:chOff x="5294313" y="2197100"/>
            <a:chExt cx="530225" cy="755651"/>
          </a:xfrm>
        </p:grpSpPr>
        <p:sp>
          <p:nvSpPr>
            <p:cNvPr id="92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804248" y="548680"/>
            <a:ext cx="2232248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친구 모두에게 확정 장소를 보여줌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선택한 장소에 있는 장소 데이터를 </a:t>
            </a:r>
            <a:r>
              <a:rPr lang="en-US" altLang="ko-KR" sz="1200" dirty="0" err="1" smtClean="0">
                <a:latin typeface="나눔스퀘어" pitchFamily="50" charset="-127"/>
                <a:ea typeface="나눔스퀘어" pitchFamily="50" charset="-127"/>
              </a:rPr>
              <a:t>Drag&amp;Drop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으로 확정 장소로 이동시킨다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선택한 장소에서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장소명을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클릭하면 상단 지도에 해당 장소 보임 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확정은 관리자만 할 수 있음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친구들은 확정 장소는 볼 수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있돼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200" dirty="0" err="1" smtClean="0">
                <a:latin typeface="나눔스퀘어" pitchFamily="50" charset="-127"/>
                <a:ea typeface="나눔스퀘어" pitchFamily="50" charset="-127"/>
              </a:rPr>
              <a:t>Drag&amp;Drop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안됨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확정시킬 수 없음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확정된 후 일정 만들기의 등록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장소를 확정시킬 수도 있으며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확정된 데이터는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의 확정 장소에 들어와야 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2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179</Words>
  <Application>Microsoft Office PowerPoint</Application>
  <PresentationFormat>화면 슬라이드 쇼(4:3)</PresentationFormat>
  <Paragraphs>68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Myungjin Jeong</dc:creator>
  <cp:lastModifiedBy>Myungjin Jeong</cp:lastModifiedBy>
  <cp:revision>54</cp:revision>
  <dcterms:created xsi:type="dcterms:W3CDTF">2019-10-06T00:35:31Z</dcterms:created>
  <dcterms:modified xsi:type="dcterms:W3CDTF">2019-11-05T12:22:19Z</dcterms:modified>
</cp:coreProperties>
</file>