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71" r:id="rId4"/>
    <p:sldId id="266" r:id="rId5"/>
    <p:sldId id="269" r:id="rId6"/>
    <p:sldId id="26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44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871BD-1864-483D-B481-1F42DCD72CF9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5A3A5-6DE6-4611-86C4-5E2CF2E4B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641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툴팁은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하리미가</a:t>
            </a:r>
            <a:r>
              <a:rPr lang="en-US" altLang="ko-KR" dirty="0" smtClean="0"/>
              <a:t>!!!</a:t>
            </a:r>
          </a:p>
          <a:p>
            <a:r>
              <a:rPr lang="ko-KR" altLang="en-US" dirty="0" err="1" smtClean="0"/>
              <a:t>모달은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성진오빠가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5A3A5-6DE6-4611-86C4-5E2CF2E4B72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13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0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8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7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2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1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21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71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1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3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7BD49-E51A-401B-B202-178BC3488398}" type="datetimeFigureOut">
              <a:rPr lang="ko-KR" altLang="en-US" smtClean="0"/>
              <a:t>2019-11-05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5ED01-269F-4F96-9A58-C29A8A4E22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97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61012" y="908720"/>
            <a:ext cx="3021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TOY Project</a:t>
            </a:r>
          </a:p>
          <a:p>
            <a:pPr algn="ctr"/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[ </a:t>
            </a:r>
            <a:r>
              <a:rPr lang="ko-KR" altLang="en-US" sz="3600" dirty="0" smtClean="0">
                <a:latin typeface="나눔스퀘어 ExtraBold" pitchFamily="50" charset="-127"/>
                <a:ea typeface="나눔스퀘어 ExtraBold" pitchFamily="50" charset="-127"/>
              </a:rPr>
              <a:t>일정 만들기 </a:t>
            </a:r>
            <a:r>
              <a:rPr lang="en-US" altLang="ko-KR" sz="3600" dirty="0" smtClean="0">
                <a:latin typeface="나눔스퀘어 ExtraBold" pitchFamily="50" charset="-127"/>
                <a:ea typeface="나눔스퀘어 ExtraBold" pitchFamily="50" charset="-127"/>
              </a:rPr>
              <a:t>]</a:t>
            </a:r>
            <a:endParaRPr lang="ko-KR" altLang="en-US" sz="3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3052" y="5373216"/>
            <a:ext cx="23936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11</a:t>
            </a:r>
            <a:r>
              <a:rPr lang="ko-KR" altLang="en-US" sz="2800" dirty="0" smtClean="0">
                <a:latin typeface="나눔스퀘어 Bold" pitchFamily="50" charset="-127"/>
                <a:ea typeface="나눔스퀘어 Bold" pitchFamily="50" charset="-127"/>
              </a:rPr>
              <a:t>차 회의 </a:t>
            </a:r>
            <a:endParaRPr lang="en-US" altLang="ko-KR" sz="2800" dirty="0" smtClean="0">
              <a:latin typeface="나눔스퀘어 Bold" pitchFamily="50" charset="-127"/>
              <a:ea typeface="나눔스퀘어 Bold" pitchFamily="50" charset="-127"/>
            </a:endParaRPr>
          </a:p>
          <a:p>
            <a:pPr algn="r"/>
            <a:r>
              <a:rPr lang="en-US" altLang="ko-KR" sz="2800" dirty="0" smtClean="0">
                <a:latin typeface="나눔스퀘어 Bold" pitchFamily="50" charset="-127"/>
                <a:ea typeface="나눔스퀘어 Bold" pitchFamily="50" charset="-127"/>
              </a:rPr>
              <a:t>(2019.10.09)</a:t>
            </a:r>
            <a:endParaRPr lang="ko-KR" altLang="en-US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err="1" smtClean="0">
                <a:latin typeface="나눔스퀘어 ExtraBold" pitchFamily="50" charset="-127"/>
                <a:ea typeface="나눔스퀘어 ExtraBold" pitchFamily="50" charset="-127"/>
              </a:rPr>
              <a:t>일정만들기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 정해진 사항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24744"/>
            <a:ext cx="806489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일정별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장소나 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일정별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숙박 등등 기능들이 </a:t>
            </a:r>
            <a:r>
              <a:rPr lang="ko-KR" altLang="en-US" sz="1600" u="sng" dirty="0" smtClean="0">
                <a:latin typeface="나눔스퀘어" pitchFamily="50" charset="-127"/>
                <a:ea typeface="나눔스퀘어" pitchFamily="50" charset="-127"/>
              </a:rPr>
              <a:t>일정과 물린 경우들이 있어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중복 및 반복된 등록 작업을 거친다고 판단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일정만들기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기능을 </a:t>
            </a:r>
            <a:r>
              <a:rPr lang="ko-KR" altLang="en-US" sz="1600" u="sng" dirty="0" smtClean="0">
                <a:latin typeface="나눔스퀘어" pitchFamily="50" charset="-127"/>
                <a:ea typeface="나눔스퀘어" pitchFamily="50" charset="-127"/>
              </a:rPr>
              <a:t>일정 기준으로 데이터를 등록할 수 있도록 한번에 합쳐버림</a:t>
            </a:r>
            <a:endParaRPr lang="en-US" altLang="ko-KR" sz="1600" u="sng" dirty="0" smtClean="0">
              <a:latin typeface="나눔스퀘어" pitchFamily="50" charset="-127"/>
              <a:ea typeface="나눔스퀘어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일정 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만들기에서는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</a:t>
            </a:r>
            <a:r>
              <a:rPr lang="ko-KR" altLang="en-US" sz="1600" dirty="0" err="1" smtClean="0">
                <a:latin typeface="나눔스퀘어" pitchFamily="50" charset="-127"/>
                <a:ea typeface="나눔스퀘어" pitchFamily="50" charset="-127"/>
              </a:rPr>
              <a:t>구글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 스프레드시트처럼 </a:t>
            </a:r>
            <a:r>
              <a:rPr lang="ko-KR" altLang="en-US" sz="1600" u="sng" dirty="0" smtClean="0">
                <a:latin typeface="나눔스퀘어" pitchFamily="50" charset="-127"/>
                <a:ea typeface="나눔스퀘어" pitchFamily="50" charset="-127"/>
              </a:rPr>
              <a:t>관리자</a:t>
            </a:r>
            <a:r>
              <a:rPr lang="en-US" altLang="ko-KR" sz="1600" u="sng" dirty="0" smtClean="0"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sz="1600" u="sng" dirty="0" smtClean="0">
                <a:latin typeface="나눔스퀘어" pitchFamily="50" charset="-127"/>
                <a:ea typeface="나눔스퀘어" pitchFamily="50" charset="-127"/>
              </a:rPr>
              <a:t>친구들 중 최종적으로 수정한 데이터를 최종 데이터라고 판단함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. (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기존의 확정기능 여기선 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X)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8757" y="4725144"/>
            <a:ext cx="8064896" cy="13726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※ </a:t>
            </a:r>
            <a:r>
              <a:rPr lang="ko-KR" altLang="en-US" sz="1600" u="sng" dirty="0" smtClean="0">
                <a:latin typeface="나눔스퀘어" pitchFamily="50" charset="-127"/>
                <a:ea typeface="나눔스퀘어" pitchFamily="50" charset="-127"/>
              </a:rPr>
              <a:t>여행 전체 계획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에 대한 확정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!!!!!!</a:t>
            </a:r>
          </a:p>
          <a:p>
            <a:pPr>
              <a:lnSpc>
                <a:spcPct val="130000"/>
              </a:lnSpc>
            </a:pP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여행 시점 상관없이 관리자가 확정버튼을 누르면 확정이다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! (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여행 후라도 확정 버튼 눌러야 최종 확정임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600" dirty="0" smtClean="0">
                <a:latin typeface="나눔스퀘어" pitchFamily="50" charset="-127"/>
                <a:ea typeface="나눔스퀘어" pitchFamily="50" charset="-127"/>
              </a:rPr>
              <a:t>확정되면 다시 열어볼 수는 있으나 수정은 안됨</a:t>
            </a:r>
            <a:r>
              <a:rPr lang="en-US" altLang="ko-KR" sz="16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endParaRPr lang="en-US" altLang="ko-KR" sz="1600" dirty="0">
              <a:latin typeface="나눔스퀘어" pitchFamily="50" charset="-127"/>
              <a:ea typeface="나눔스퀘어" pitchFamily="50" charset="-127"/>
            </a:endParaRPr>
          </a:p>
          <a:p>
            <a:pPr>
              <a:lnSpc>
                <a:spcPct val="130000"/>
              </a:lnSpc>
            </a:pPr>
            <a:endParaRPr lang="en-US" altLang="ko-KR" sz="1600" u="sng" dirty="0" smtClean="0">
              <a:latin typeface="나눔스퀘어" pitchFamily="50" charset="-127"/>
              <a:ea typeface="나눔스퀘어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93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err="1" smtClean="0">
                <a:latin typeface="나눔스퀘어 ExtraBold" pitchFamily="50" charset="-127"/>
                <a:ea typeface="나눔스퀘어 ExtraBold" pitchFamily="50" charset="-127"/>
              </a:rPr>
              <a:t>일정만들기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-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레이아웃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1.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여행 일정이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7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일 이상인 경우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&lt;&gt;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버튼을 클릭하여 가로로 이동시켜 다음 일정을 보여줌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Title Bar"/>
          <p:cNvGrpSpPr/>
          <p:nvPr/>
        </p:nvGrpSpPr>
        <p:grpSpPr>
          <a:xfrm>
            <a:off x="6618757" y="1717996"/>
            <a:ext cx="738190" cy="79435"/>
            <a:chOff x="6522001" y="1493841"/>
            <a:chExt cx="738190" cy="79375"/>
          </a:xfrm>
        </p:grpSpPr>
        <p:sp>
          <p:nvSpPr>
            <p:cNvPr id="179" name="Minimize" descr="&lt;Tags&gt;&lt;SMARTRESIZEANCHORS&gt;Absolute,None,None,Absolute&lt;/SMARTRESIZEANCHORS&gt;&lt;/Tags&gt;"/>
            <p:cNvSpPr>
              <a:spLocks noChangeAspect="1" noChangeArrowheads="1"/>
            </p:cNvSpPr>
            <p:nvPr/>
          </p:nvSpPr>
          <p:spPr bwMode="auto">
            <a:xfrm>
              <a:off x="6522001" y="1529560"/>
              <a:ext cx="74613" cy="793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Maximize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853789" y="1495428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Close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7185578" y="1493841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80409"/>
              </p:ext>
            </p:extLst>
          </p:nvPr>
        </p:nvGraphicFramePr>
        <p:xfrm>
          <a:off x="462275" y="1376250"/>
          <a:ext cx="5761434" cy="478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062"/>
                <a:gridCol w="823062"/>
                <a:gridCol w="823062"/>
                <a:gridCol w="823062"/>
                <a:gridCol w="823062"/>
                <a:gridCol w="823062"/>
                <a:gridCol w="823062"/>
              </a:tblGrid>
              <a:tr h="49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DAY3</a:t>
                      </a:r>
                      <a:endParaRPr lang="ko-KR" altLang="en-US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DAY4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DAY5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DAY6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DAY7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298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이등변 삼각형 44"/>
          <p:cNvSpPr/>
          <p:nvPr/>
        </p:nvSpPr>
        <p:spPr>
          <a:xfrm rot="16200000">
            <a:off x="82534" y="3442156"/>
            <a:ext cx="637711" cy="5497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이등변 삼각형 45"/>
          <p:cNvSpPr/>
          <p:nvPr/>
        </p:nvSpPr>
        <p:spPr>
          <a:xfrm rot="5400000">
            <a:off x="5737697" y="3442157"/>
            <a:ext cx="637711" cy="54974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err="1" smtClean="0">
                <a:latin typeface="나눔스퀘어 ExtraBold" pitchFamily="50" charset="-127"/>
                <a:ea typeface="나눔스퀘어 ExtraBold" pitchFamily="50" charset="-127"/>
              </a:rPr>
              <a:t>일정만들기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-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레이아웃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내용 항목을 선택한다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일정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(day)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와 연관된 항목들은 이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레이어에서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등록할 수 있도록 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※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숙박 등등 출시 후 기능이 추가될 때마다 일정과 관련된 모델이면 내용 항목에 추가하기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선택한 내용 항목에 따라 입력 필드를 동적으로 노출한다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Ex)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–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 기능에서 선택한 최종 장소들과 지도 등등 노출시킨다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Title Bar"/>
          <p:cNvGrpSpPr/>
          <p:nvPr/>
        </p:nvGrpSpPr>
        <p:grpSpPr>
          <a:xfrm>
            <a:off x="6618757" y="1717996"/>
            <a:ext cx="738190" cy="79435"/>
            <a:chOff x="6522001" y="1493841"/>
            <a:chExt cx="738190" cy="79375"/>
          </a:xfrm>
        </p:grpSpPr>
        <p:sp>
          <p:nvSpPr>
            <p:cNvPr id="179" name="Minimize" descr="&lt;Tags&gt;&lt;SMARTRESIZEANCHORS&gt;Absolute,None,None,Absolute&lt;/SMARTRESIZEANCHORS&gt;&lt;/Tags&gt;"/>
            <p:cNvSpPr>
              <a:spLocks noChangeAspect="1" noChangeArrowheads="1"/>
            </p:cNvSpPr>
            <p:nvPr/>
          </p:nvSpPr>
          <p:spPr bwMode="auto">
            <a:xfrm>
              <a:off x="6522001" y="1529560"/>
              <a:ext cx="74613" cy="793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Maximize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853789" y="1495428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Close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7185578" y="1493841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2798"/>
              </p:ext>
            </p:extLst>
          </p:nvPr>
        </p:nvGraphicFramePr>
        <p:xfrm>
          <a:off x="462275" y="1376250"/>
          <a:ext cx="5761437" cy="478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479"/>
                <a:gridCol w="1920479"/>
                <a:gridCol w="1920479"/>
              </a:tblGrid>
              <a:tr h="49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298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676264" y="2061193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Add"/>
          <p:cNvSpPr>
            <a:spLocks noChangeAspect="1" noEditPoints="1"/>
          </p:cNvSpPr>
          <p:nvPr/>
        </p:nvSpPr>
        <p:spPr bwMode="auto">
          <a:xfrm>
            <a:off x="1293165" y="2252505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588128" y="2061193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Add"/>
          <p:cNvSpPr>
            <a:spLocks noChangeAspect="1" noEditPoints="1"/>
          </p:cNvSpPr>
          <p:nvPr/>
        </p:nvSpPr>
        <p:spPr bwMode="auto">
          <a:xfrm>
            <a:off x="3205029" y="2252505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542477" y="2084658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Add"/>
          <p:cNvSpPr>
            <a:spLocks noChangeAspect="1" noEditPoints="1"/>
          </p:cNvSpPr>
          <p:nvPr/>
        </p:nvSpPr>
        <p:spPr bwMode="auto">
          <a:xfrm>
            <a:off x="5159378" y="2275970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6264" y="1999177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23528" y="764705"/>
            <a:ext cx="6048672" cy="5904656"/>
          </a:xfrm>
          <a:prstGeom prst="rect">
            <a:avLst/>
          </a:prstGeom>
          <a:solidFill>
            <a:schemeClr val="dk1">
              <a:alpha val="6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324269" y="1414714"/>
            <a:ext cx="4039819" cy="46805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581686" y="1624497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내용 등록하기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9" name="Button"/>
          <p:cNvSpPr/>
          <p:nvPr/>
        </p:nvSpPr>
        <p:spPr>
          <a:xfrm>
            <a:off x="4750511" y="5638044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료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/>
          <p:cNvSpPr/>
          <p:nvPr/>
        </p:nvSpPr>
        <p:spPr>
          <a:xfrm>
            <a:off x="4225843" y="5638044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Close"/>
          <p:cNvSpPr>
            <a:spLocks noChangeAspect="1" noEditPoints="1"/>
          </p:cNvSpPr>
          <p:nvPr/>
        </p:nvSpPr>
        <p:spPr bwMode="auto">
          <a:xfrm>
            <a:off x="5078209" y="1483938"/>
            <a:ext cx="224003" cy="224002"/>
          </a:xfrm>
          <a:custGeom>
            <a:avLst/>
            <a:gdLst>
              <a:gd name="T0" fmla="*/ 695 w 1390"/>
              <a:gd name="T1" fmla="*/ 0 h 1391"/>
              <a:gd name="T2" fmla="*/ 0 w 1390"/>
              <a:gd name="T3" fmla="*/ 695 h 1391"/>
              <a:gd name="T4" fmla="*/ 695 w 1390"/>
              <a:gd name="T5" fmla="*/ 1391 h 1391"/>
              <a:gd name="T6" fmla="*/ 1390 w 1390"/>
              <a:gd name="T7" fmla="*/ 695 h 1391"/>
              <a:gd name="T8" fmla="*/ 695 w 1390"/>
              <a:gd name="T9" fmla="*/ 0 h 1391"/>
              <a:gd name="T10" fmla="*/ 1009 w 1390"/>
              <a:gd name="T11" fmla="*/ 934 h 1391"/>
              <a:gd name="T12" fmla="*/ 933 w 1390"/>
              <a:gd name="T13" fmla="*/ 1009 h 1391"/>
              <a:gd name="T14" fmla="*/ 883 w 1390"/>
              <a:gd name="T15" fmla="*/ 1009 h 1391"/>
              <a:gd name="T16" fmla="*/ 695 w 1390"/>
              <a:gd name="T17" fmla="*/ 821 h 1391"/>
              <a:gd name="T18" fmla="*/ 507 w 1390"/>
              <a:gd name="T19" fmla="*/ 1009 h 1391"/>
              <a:gd name="T20" fmla="*/ 457 w 1390"/>
              <a:gd name="T21" fmla="*/ 1009 h 1391"/>
              <a:gd name="T22" fmla="*/ 381 w 1390"/>
              <a:gd name="T23" fmla="*/ 934 h 1391"/>
              <a:gd name="T24" fmla="*/ 381 w 1390"/>
              <a:gd name="T25" fmla="*/ 884 h 1391"/>
              <a:gd name="T26" fmla="*/ 569 w 1390"/>
              <a:gd name="T27" fmla="*/ 695 h 1391"/>
              <a:gd name="T28" fmla="*/ 381 w 1390"/>
              <a:gd name="T29" fmla="*/ 507 h 1391"/>
              <a:gd name="T30" fmla="*/ 381 w 1390"/>
              <a:gd name="T31" fmla="*/ 457 h 1391"/>
              <a:gd name="T32" fmla="*/ 457 w 1390"/>
              <a:gd name="T33" fmla="*/ 382 h 1391"/>
              <a:gd name="T34" fmla="*/ 507 w 1390"/>
              <a:gd name="T35" fmla="*/ 382 h 1391"/>
              <a:gd name="T36" fmla="*/ 695 w 1390"/>
              <a:gd name="T37" fmla="*/ 570 h 1391"/>
              <a:gd name="T38" fmla="*/ 883 w 1390"/>
              <a:gd name="T39" fmla="*/ 382 h 1391"/>
              <a:gd name="T40" fmla="*/ 933 w 1390"/>
              <a:gd name="T41" fmla="*/ 382 h 1391"/>
              <a:gd name="T42" fmla="*/ 1009 w 1390"/>
              <a:gd name="T43" fmla="*/ 457 h 1391"/>
              <a:gd name="T44" fmla="*/ 1009 w 1390"/>
              <a:gd name="T45" fmla="*/ 507 h 1391"/>
              <a:gd name="T46" fmla="*/ 820 w 1390"/>
              <a:gd name="T47" fmla="*/ 695 h 1391"/>
              <a:gd name="T48" fmla="*/ 1009 w 1390"/>
              <a:gd name="T49" fmla="*/ 884 h 1391"/>
              <a:gd name="T50" fmla="*/ 1009 w 1390"/>
              <a:gd name="T51" fmla="*/ 934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90" h="1391">
                <a:moveTo>
                  <a:pt x="695" y="0"/>
                </a:moveTo>
                <a:cubicBezTo>
                  <a:pt x="311" y="0"/>
                  <a:pt x="0" y="311"/>
                  <a:pt x="0" y="695"/>
                </a:cubicBezTo>
                <a:cubicBezTo>
                  <a:pt x="0" y="1079"/>
                  <a:pt x="311" y="1391"/>
                  <a:pt x="695" y="1391"/>
                </a:cubicBezTo>
                <a:cubicBezTo>
                  <a:pt x="1079" y="1391"/>
                  <a:pt x="1390" y="1079"/>
                  <a:pt x="1390" y="695"/>
                </a:cubicBezTo>
                <a:cubicBezTo>
                  <a:pt x="1390" y="311"/>
                  <a:pt x="1079" y="0"/>
                  <a:pt x="695" y="0"/>
                </a:cubicBezTo>
                <a:close/>
                <a:moveTo>
                  <a:pt x="1009" y="934"/>
                </a:moveTo>
                <a:lnTo>
                  <a:pt x="933" y="1009"/>
                </a:lnTo>
                <a:cubicBezTo>
                  <a:pt x="919" y="1023"/>
                  <a:pt x="897" y="1023"/>
                  <a:pt x="883" y="1009"/>
                </a:cubicBezTo>
                <a:lnTo>
                  <a:pt x="695" y="821"/>
                </a:lnTo>
                <a:lnTo>
                  <a:pt x="507" y="1009"/>
                </a:lnTo>
                <a:cubicBezTo>
                  <a:pt x="493" y="1023"/>
                  <a:pt x="470" y="1023"/>
                  <a:pt x="457" y="1009"/>
                </a:cubicBezTo>
                <a:lnTo>
                  <a:pt x="381" y="934"/>
                </a:lnTo>
                <a:cubicBezTo>
                  <a:pt x="367" y="920"/>
                  <a:pt x="367" y="898"/>
                  <a:pt x="381" y="884"/>
                </a:cubicBezTo>
                <a:lnTo>
                  <a:pt x="569" y="695"/>
                </a:lnTo>
                <a:lnTo>
                  <a:pt x="381" y="507"/>
                </a:lnTo>
                <a:cubicBezTo>
                  <a:pt x="367" y="493"/>
                  <a:pt x="367" y="471"/>
                  <a:pt x="381" y="457"/>
                </a:cubicBezTo>
                <a:lnTo>
                  <a:pt x="457" y="382"/>
                </a:lnTo>
                <a:cubicBezTo>
                  <a:pt x="470" y="368"/>
                  <a:pt x="493" y="368"/>
                  <a:pt x="507" y="382"/>
                </a:cubicBezTo>
                <a:lnTo>
                  <a:pt x="695" y="570"/>
                </a:lnTo>
                <a:lnTo>
                  <a:pt x="883" y="382"/>
                </a:lnTo>
                <a:cubicBezTo>
                  <a:pt x="897" y="368"/>
                  <a:pt x="920" y="368"/>
                  <a:pt x="933" y="382"/>
                </a:cubicBezTo>
                <a:lnTo>
                  <a:pt x="1009" y="457"/>
                </a:lnTo>
                <a:cubicBezTo>
                  <a:pt x="1022" y="471"/>
                  <a:pt x="1022" y="493"/>
                  <a:pt x="1009" y="507"/>
                </a:cubicBezTo>
                <a:lnTo>
                  <a:pt x="820" y="695"/>
                </a:lnTo>
                <a:lnTo>
                  <a:pt x="1009" y="884"/>
                </a:lnTo>
                <a:cubicBezTo>
                  <a:pt x="1022" y="898"/>
                  <a:pt x="1022" y="920"/>
                  <a:pt x="1009" y="934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3308" y="2061193"/>
            <a:ext cx="2572969" cy="33414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580778" y="2061193"/>
            <a:ext cx="0" cy="33414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이등변 삼각형 11"/>
          <p:cNvSpPr/>
          <p:nvPr/>
        </p:nvSpPr>
        <p:spPr>
          <a:xfrm rot="10800000">
            <a:off x="4697375" y="2169181"/>
            <a:ext cx="160294" cy="13818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529733" y="2050472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내용 항</a:t>
            </a:r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목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413307" y="2395338"/>
            <a:ext cx="2572969" cy="8176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565708" y="2449247"/>
            <a:ext cx="12105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장소</a:t>
            </a:r>
            <a:endParaRPr lang="en-US" altLang="ko-KR" sz="14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숙박</a:t>
            </a:r>
            <a:endParaRPr lang="en-US" altLang="ko-KR" sz="140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교통수단 </a:t>
            </a:r>
            <a:r>
              <a:rPr lang="en-US" altLang="ko-KR" sz="1400" dirty="0" smtClean="0">
                <a:latin typeface="나눔스퀘어 Bold" pitchFamily="50" charset="-127"/>
                <a:ea typeface="나눔스퀘어 Bold" pitchFamily="50" charset="-127"/>
              </a:rPr>
              <a:t>……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328299" y="1978670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66364" y="210205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장소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81686" y="3501008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장소 등록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81686" y="3933056"/>
            <a:ext cx="3608524" cy="151216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“</a:t>
            </a:r>
            <a:r>
              <a:rPr lang="ko-KR" altLang="en-US" dirty="0" smtClean="0">
                <a:solidFill>
                  <a:schemeClr val="tx1"/>
                </a:solidFill>
              </a:rPr>
              <a:t>장소</a:t>
            </a:r>
            <a:r>
              <a:rPr lang="en-US" altLang="ko-KR" dirty="0" smtClean="0">
                <a:solidFill>
                  <a:schemeClr val="tx1"/>
                </a:solidFill>
              </a:rPr>
              <a:t>” </a:t>
            </a:r>
            <a:r>
              <a:rPr lang="ko-KR" altLang="en-US" dirty="0" smtClean="0">
                <a:solidFill>
                  <a:schemeClr val="tx1"/>
                </a:solidFill>
              </a:rPr>
              <a:t>기능에서 선택된 최종 장소들을 노출하여 선택할 수 있도록 구현하기</a:t>
            </a:r>
            <a:r>
              <a:rPr lang="en-US" altLang="ko-KR" dirty="0" smtClean="0">
                <a:solidFill>
                  <a:schemeClr val="tx1"/>
                </a:solidFill>
              </a:rPr>
              <a:t>! (</a:t>
            </a:r>
            <a:r>
              <a:rPr lang="ko-KR" altLang="en-US" dirty="0" smtClean="0">
                <a:solidFill>
                  <a:schemeClr val="tx1"/>
                </a:solidFill>
              </a:rPr>
              <a:t>논의 필요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467683" y="3416006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83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err="1" smtClean="0">
                <a:latin typeface="나눔스퀘어 ExtraBold" pitchFamily="50" charset="-127"/>
                <a:ea typeface="나눔스퀘어 ExtraBold" pitchFamily="50" charset="-127"/>
              </a:rPr>
              <a:t>일정만들기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-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레이아웃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내용 항목을 선택한다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일정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(day)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와 연관된 항목들은 이 </a:t>
            </a: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레이어에서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등록할 수 있도록 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※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숙박 등등 출시 후 기능이 추가될 때마다 일정과 관련된 모델이면 내용 항목에 추가하기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/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선택한 내용 항목에 따라 입력 필드를 동적으로 노출한다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Ex)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–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 기능에서 선택한 최종 장소들과 지도 등등 노출시킨다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</a:t>
            </a: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Title Bar"/>
          <p:cNvGrpSpPr/>
          <p:nvPr/>
        </p:nvGrpSpPr>
        <p:grpSpPr>
          <a:xfrm>
            <a:off x="6618757" y="1717996"/>
            <a:ext cx="738190" cy="79435"/>
            <a:chOff x="6522001" y="1493841"/>
            <a:chExt cx="738190" cy="79375"/>
          </a:xfrm>
        </p:grpSpPr>
        <p:sp>
          <p:nvSpPr>
            <p:cNvPr id="179" name="Minimize" descr="&lt;Tags&gt;&lt;SMARTRESIZEANCHORS&gt;Absolute,None,None,Absolute&lt;/SMARTRESIZEANCHORS&gt;&lt;/Tags&gt;"/>
            <p:cNvSpPr>
              <a:spLocks noChangeAspect="1" noChangeArrowheads="1"/>
            </p:cNvSpPr>
            <p:nvPr/>
          </p:nvSpPr>
          <p:spPr bwMode="auto">
            <a:xfrm>
              <a:off x="6522001" y="1529560"/>
              <a:ext cx="74613" cy="793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Maximize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853789" y="1495428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Close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7185578" y="1493841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" name="Command Bar"/>
          <p:cNvGrpSpPr/>
          <p:nvPr/>
        </p:nvGrpSpPr>
        <p:grpSpPr>
          <a:xfrm>
            <a:off x="1181394" y="1932513"/>
            <a:ext cx="6068126" cy="172526"/>
            <a:chOff x="1084639" y="1708409"/>
            <a:chExt cx="6068126" cy="172526"/>
          </a:xfrm>
        </p:grpSpPr>
        <p:sp>
          <p:nvSpPr>
            <p:cNvPr id="166" name="Hamburger Button" descr="&lt;Tags&gt;&lt;SMARTRESIZEANCHORS&gt;Absolute,None,Absolute,None&lt;/SMARTRESIZEANCHORS&gt;&lt;/Tags&gt;"/>
            <p:cNvSpPr>
              <a:spLocks noChangeAspect="1" noEditPoints="1"/>
            </p:cNvSpPr>
            <p:nvPr/>
          </p:nvSpPr>
          <p:spPr bwMode="auto">
            <a:xfrm>
              <a:off x="1084639" y="1752256"/>
              <a:ext cx="142875" cy="84833"/>
            </a:xfrm>
            <a:custGeom>
              <a:avLst/>
              <a:gdLst>
                <a:gd name="T0" fmla="*/ 0 w 564"/>
                <a:gd name="T1" fmla="*/ 0 h 310"/>
                <a:gd name="T2" fmla="*/ 0 w 564"/>
                <a:gd name="T3" fmla="*/ 28 h 310"/>
                <a:gd name="T4" fmla="*/ 564 w 564"/>
                <a:gd name="T5" fmla="*/ 28 h 310"/>
                <a:gd name="T6" fmla="*/ 564 w 564"/>
                <a:gd name="T7" fmla="*/ 0 h 310"/>
                <a:gd name="T8" fmla="*/ 0 w 564"/>
                <a:gd name="T9" fmla="*/ 0 h 310"/>
                <a:gd name="T10" fmla="*/ 0 w 564"/>
                <a:gd name="T11" fmla="*/ 141 h 310"/>
                <a:gd name="T12" fmla="*/ 0 w 564"/>
                <a:gd name="T13" fmla="*/ 169 h 310"/>
                <a:gd name="T14" fmla="*/ 564 w 564"/>
                <a:gd name="T15" fmla="*/ 169 h 310"/>
                <a:gd name="T16" fmla="*/ 564 w 564"/>
                <a:gd name="T17" fmla="*/ 141 h 310"/>
                <a:gd name="T18" fmla="*/ 0 w 564"/>
                <a:gd name="T19" fmla="*/ 141 h 310"/>
                <a:gd name="T20" fmla="*/ 0 w 564"/>
                <a:gd name="T21" fmla="*/ 282 h 310"/>
                <a:gd name="T22" fmla="*/ 0 w 564"/>
                <a:gd name="T23" fmla="*/ 310 h 310"/>
                <a:gd name="T24" fmla="*/ 564 w 564"/>
                <a:gd name="T25" fmla="*/ 310 h 310"/>
                <a:gd name="T26" fmla="*/ 564 w 564"/>
                <a:gd name="T27" fmla="*/ 282 h 310"/>
                <a:gd name="T28" fmla="*/ 0 w 564"/>
                <a:gd name="T29" fmla="*/ 282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4" h="310">
                  <a:moveTo>
                    <a:pt x="0" y="0"/>
                  </a:moveTo>
                  <a:lnTo>
                    <a:pt x="0" y="28"/>
                  </a:lnTo>
                  <a:lnTo>
                    <a:pt x="564" y="28"/>
                  </a:lnTo>
                  <a:lnTo>
                    <a:pt x="564" y="0"/>
                  </a:lnTo>
                  <a:lnTo>
                    <a:pt x="0" y="0"/>
                  </a:lnTo>
                  <a:close/>
                  <a:moveTo>
                    <a:pt x="0" y="141"/>
                  </a:moveTo>
                  <a:lnTo>
                    <a:pt x="0" y="169"/>
                  </a:lnTo>
                  <a:lnTo>
                    <a:pt x="564" y="169"/>
                  </a:lnTo>
                  <a:lnTo>
                    <a:pt x="564" y="141"/>
                  </a:lnTo>
                  <a:lnTo>
                    <a:pt x="0" y="141"/>
                  </a:lnTo>
                  <a:close/>
                  <a:moveTo>
                    <a:pt x="0" y="282"/>
                  </a:moveTo>
                  <a:lnTo>
                    <a:pt x="0" y="310"/>
                  </a:lnTo>
                  <a:lnTo>
                    <a:pt x="564" y="310"/>
                  </a:lnTo>
                  <a:lnTo>
                    <a:pt x="564" y="282"/>
                  </a:lnTo>
                  <a:lnTo>
                    <a:pt x="0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129088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8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8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8" name="Work 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4632326" y="1728791"/>
              <a:ext cx="128588" cy="131763"/>
            </a:xfrm>
            <a:custGeom>
              <a:avLst/>
              <a:gdLst>
                <a:gd name="T0" fmla="*/ 85 w 508"/>
                <a:gd name="T1" fmla="*/ 0 h 508"/>
                <a:gd name="T2" fmla="*/ 85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4 w 508"/>
                <a:gd name="T13" fmla="*/ 28 h 508"/>
                <a:gd name="T14" fmla="*/ 424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5 w 508"/>
                <a:gd name="T25" fmla="*/ 0 h 508"/>
                <a:gd name="T26" fmla="*/ 29 w 508"/>
                <a:gd name="T27" fmla="*/ 56 h 508"/>
                <a:gd name="T28" fmla="*/ 85 w 508"/>
                <a:gd name="T29" fmla="*/ 56 h 508"/>
                <a:gd name="T30" fmla="*/ 85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4 w 508"/>
                <a:gd name="T41" fmla="*/ 85 h 508"/>
                <a:gd name="T42" fmla="*/ 424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9 w 508"/>
                <a:gd name="T49" fmla="*/ 113 h 508"/>
                <a:gd name="T50" fmla="*/ 29 w 508"/>
                <a:gd name="T51" fmla="*/ 56 h 508"/>
                <a:gd name="T52" fmla="*/ 29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9 w 508"/>
                <a:gd name="T59" fmla="*/ 480 h 508"/>
                <a:gd name="T60" fmla="*/ 29 w 508"/>
                <a:gd name="T61" fmla="*/ 141 h 508"/>
                <a:gd name="T62" fmla="*/ 113 w 508"/>
                <a:gd name="T63" fmla="*/ 282 h 508"/>
                <a:gd name="T64" fmla="*/ 113 w 508"/>
                <a:gd name="T65" fmla="*/ 339 h 508"/>
                <a:gd name="T66" fmla="*/ 170 w 508"/>
                <a:gd name="T67" fmla="*/ 339 h 508"/>
                <a:gd name="T68" fmla="*/ 170 w 508"/>
                <a:gd name="T69" fmla="*/ 282 h 508"/>
                <a:gd name="T70" fmla="*/ 113 w 508"/>
                <a:gd name="T71" fmla="*/ 282 h 508"/>
                <a:gd name="T72" fmla="*/ 226 w 508"/>
                <a:gd name="T73" fmla="*/ 282 h 508"/>
                <a:gd name="T74" fmla="*/ 226 w 508"/>
                <a:gd name="T75" fmla="*/ 339 h 508"/>
                <a:gd name="T76" fmla="*/ 283 w 508"/>
                <a:gd name="T77" fmla="*/ 339 h 508"/>
                <a:gd name="T78" fmla="*/ 283 w 508"/>
                <a:gd name="T79" fmla="*/ 282 h 508"/>
                <a:gd name="T80" fmla="*/ 226 w 508"/>
                <a:gd name="T81" fmla="*/ 282 h 508"/>
                <a:gd name="T82" fmla="*/ 339 w 508"/>
                <a:gd name="T83" fmla="*/ 282 h 508"/>
                <a:gd name="T84" fmla="*/ 339 w 508"/>
                <a:gd name="T85" fmla="*/ 339 h 508"/>
                <a:gd name="T86" fmla="*/ 395 w 508"/>
                <a:gd name="T87" fmla="*/ 339 h 508"/>
                <a:gd name="T88" fmla="*/ 395 w 508"/>
                <a:gd name="T89" fmla="*/ 282 h 508"/>
                <a:gd name="T90" fmla="*/ 339 w 508"/>
                <a:gd name="T9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08" h="508">
                  <a:moveTo>
                    <a:pt x="85" y="0"/>
                  </a:moveTo>
                  <a:lnTo>
                    <a:pt x="85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4" y="28"/>
                  </a:lnTo>
                  <a:lnTo>
                    <a:pt x="424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5" y="0"/>
                  </a:lnTo>
                  <a:close/>
                  <a:moveTo>
                    <a:pt x="29" y="56"/>
                  </a:moveTo>
                  <a:lnTo>
                    <a:pt x="85" y="56"/>
                  </a:lnTo>
                  <a:lnTo>
                    <a:pt x="85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4" y="85"/>
                  </a:lnTo>
                  <a:lnTo>
                    <a:pt x="424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9" y="113"/>
                  </a:lnTo>
                  <a:lnTo>
                    <a:pt x="29" y="56"/>
                  </a:lnTo>
                  <a:close/>
                  <a:moveTo>
                    <a:pt x="29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9" y="480"/>
                  </a:lnTo>
                  <a:lnTo>
                    <a:pt x="29" y="141"/>
                  </a:lnTo>
                  <a:close/>
                  <a:moveTo>
                    <a:pt x="113" y="282"/>
                  </a:moveTo>
                  <a:lnTo>
                    <a:pt x="113" y="339"/>
                  </a:lnTo>
                  <a:lnTo>
                    <a:pt x="170" y="339"/>
                  </a:lnTo>
                  <a:lnTo>
                    <a:pt x="170" y="282"/>
                  </a:lnTo>
                  <a:lnTo>
                    <a:pt x="113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3" y="339"/>
                  </a:lnTo>
                  <a:lnTo>
                    <a:pt x="283" y="282"/>
                  </a:lnTo>
                  <a:lnTo>
                    <a:pt x="226" y="282"/>
                  </a:lnTo>
                  <a:close/>
                  <a:moveTo>
                    <a:pt x="339" y="282"/>
                  </a:moveTo>
                  <a:lnTo>
                    <a:pt x="339" y="339"/>
                  </a:lnTo>
                  <a:lnTo>
                    <a:pt x="395" y="339"/>
                  </a:lnTo>
                  <a:lnTo>
                    <a:pt x="395" y="282"/>
                  </a:lnTo>
                  <a:lnTo>
                    <a:pt x="339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9" name="Week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5473701" y="1728791"/>
              <a:ext cx="128588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2 w 508"/>
                <a:gd name="T21" fmla="*/ 28 h 508"/>
                <a:gd name="T22" fmla="*/ 112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2 w 508"/>
                <a:gd name="T33" fmla="*/ 85 h 508"/>
                <a:gd name="T34" fmla="*/ 112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79 w 508"/>
                <a:gd name="T45" fmla="*/ 56 h 508"/>
                <a:gd name="T46" fmla="*/ 479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79 w 508"/>
                <a:gd name="T55" fmla="*/ 141 h 508"/>
                <a:gd name="T56" fmla="*/ 479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56 w 508"/>
                <a:gd name="T63" fmla="*/ 282 h 508"/>
                <a:gd name="T64" fmla="*/ 56 w 508"/>
                <a:gd name="T65" fmla="*/ 339 h 508"/>
                <a:gd name="T66" fmla="*/ 112 w 508"/>
                <a:gd name="T67" fmla="*/ 339 h 508"/>
                <a:gd name="T68" fmla="*/ 112 w 508"/>
                <a:gd name="T69" fmla="*/ 282 h 508"/>
                <a:gd name="T70" fmla="*/ 56 w 508"/>
                <a:gd name="T71" fmla="*/ 282 h 508"/>
                <a:gd name="T72" fmla="*/ 141 w 508"/>
                <a:gd name="T73" fmla="*/ 282 h 508"/>
                <a:gd name="T74" fmla="*/ 141 w 508"/>
                <a:gd name="T75" fmla="*/ 339 h 508"/>
                <a:gd name="T76" fmla="*/ 197 w 508"/>
                <a:gd name="T77" fmla="*/ 339 h 508"/>
                <a:gd name="T78" fmla="*/ 197 w 508"/>
                <a:gd name="T79" fmla="*/ 282 h 508"/>
                <a:gd name="T80" fmla="*/ 141 w 508"/>
                <a:gd name="T81" fmla="*/ 282 h 508"/>
                <a:gd name="T82" fmla="*/ 225 w 508"/>
                <a:gd name="T83" fmla="*/ 282 h 508"/>
                <a:gd name="T84" fmla="*/ 225 w 508"/>
                <a:gd name="T85" fmla="*/ 339 h 508"/>
                <a:gd name="T86" fmla="*/ 282 w 508"/>
                <a:gd name="T87" fmla="*/ 339 h 508"/>
                <a:gd name="T88" fmla="*/ 282 w 508"/>
                <a:gd name="T89" fmla="*/ 282 h 508"/>
                <a:gd name="T90" fmla="*/ 225 w 508"/>
                <a:gd name="T91" fmla="*/ 282 h 508"/>
                <a:gd name="T92" fmla="*/ 310 w 508"/>
                <a:gd name="T93" fmla="*/ 282 h 508"/>
                <a:gd name="T94" fmla="*/ 310 w 508"/>
                <a:gd name="T95" fmla="*/ 339 h 508"/>
                <a:gd name="T96" fmla="*/ 366 w 508"/>
                <a:gd name="T97" fmla="*/ 339 h 508"/>
                <a:gd name="T98" fmla="*/ 366 w 508"/>
                <a:gd name="T99" fmla="*/ 282 h 508"/>
                <a:gd name="T100" fmla="*/ 310 w 508"/>
                <a:gd name="T101" fmla="*/ 282 h 508"/>
                <a:gd name="T102" fmla="*/ 395 w 508"/>
                <a:gd name="T103" fmla="*/ 282 h 508"/>
                <a:gd name="T104" fmla="*/ 395 w 508"/>
                <a:gd name="T105" fmla="*/ 339 h 508"/>
                <a:gd name="T106" fmla="*/ 451 w 508"/>
                <a:gd name="T107" fmla="*/ 339 h 508"/>
                <a:gd name="T108" fmla="*/ 451 w 508"/>
                <a:gd name="T109" fmla="*/ 282 h 508"/>
                <a:gd name="T110" fmla="*/ 395 w 508"/>
                <a:gd name="T111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2" y="28"/>
                  </a:lnTo>
                  <a:lnTo>
                    <a:pt x="112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2" y="85"/>
                  </a:lnTo>
                  <a:lnTo>
                    <a:pt x="112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79" y="56"/>
                  </a:lnTo>
                  <a:lnTo>
                    <a:pt x="479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79" y="141"/>
                  </a:lnTo>
                  <a:lnTo>
                    <a:pt x="479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2" y="339"/>
                  </a:lnTo>
                  <a:lnTo>
                    <a:pt x="112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5" y="282"/>
                  </a:moveTo>
                  <a:lnTo>
                    <a:pt x="225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5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6" y="339"/>
                  </a:lnTo>
                  <a:lnTo>
                    <a:pt x="366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0" name="Month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062663" y="1728791"/>
              <a:ext cx="128588" cy="131763"/>
            </a:xfrm>
            <a:custGeom>
              <a:avLst/>
              <a:gdLst>
                <a:gd name="T0" fmla="*/ 84 w 508"/>
                <a:gd name="T1" fmla="*/ 28 h 508"/>
                <a:gd name="T2" fmla="*/ 0 w 508"/>
                <a:gd name="T3" fmla="*/ 508 h 508"/>
                <a:gd name="T4" fmla="*/ 508 w 508"/>
                <a:gd name="T5" fmla="*/ 28 h 508"/>
                <a:gd name="T6" fmla="*/ 423 w 508"/>
                <a:gd name="T7" fmla="*/ 0 h 508"/>
                <a:gd name="T8" fmla="*/ 395 w 508"/>
                <a:gd name="T9" fmla="*/ 28 h 508"/>
                <a:gd name="T10" fmla="*/ 113 w 508"/>
                <a:gd name="T11" fmla="*/ 0 h 508"/>
                <a:gd name="T12" fmla="*/ 28 w 508"/>
                <a:gd name="T13" fmla="*/ 56 h 508"/>
                <a:gd name="T14" fmla="*/ 84 w 508"/>
                <a:gd name="T15" fmla="*/ 85 h 508"/>
                <a:gd name="T16" fmla="*/ 113 w 508"/>
                <a:gd name="T17" fmla="*/ 56 h 508"/>
                <a:gd name="T18" fmla="*/ 395 w 508"/>
                <a:gd name="T19" fmla="*/ 85 h 508"/>
                <a:gd name="T20" fmla="*/ 423 w 508"/>
                <a:gd name="T21" fmla="*/ 56 h 508"/>
                <a:gd name="T22" fmla="*/ 480 w 508"/>
                <a:gd name="T23" fmla="*/ 113 h 508"/>
                <a:gd name="T24" fmla="*/ 28 w 508"/>
                <a:gd name="T25" fmla="*/ 56 h 508"/>
                <a:gd name="T26" fmla="*/ 480 w 508"/>
                <a:gd name="T27" fmla="*/ 141 h 508"/>
                <a:gd name="T28" fmla="*/ 28 w 508"/>
                <a:gd name="T29" fmla="*/ 480 h 508"/>
                <a:gd name="T30" fmla="*/ 141 w 508"/>
                <a:gd name="T31" fmla="*/ 198 h 508"/>
                <a:gd name="T32" fmla="*/ 197 w 508"/>
                <a:gd name="T33" fmla="*/ 254 h 508"/>
                <a:gd name="T34" fmla="*/ 141 w 508"/>
                <a:gd name="T35" fmla="*/ 198 h 508"/>
                <a:gd name="T36" fmla="*/ 226 w 508"/>
                <a:gd name="T37" fmla="*/ 254 h 508"/>
                <a:gd name="T38" fmla="*/ 282 w 508"/>
                <a:gd name="T39" fmla="*/ 198 h 508"/>
                <a:gd name="T40" fmla="*/ 310 w 508"/>
                <a:gd name="T41" fmla="*/ 198 h 508"/>
                <a:gd name="T42" fmla="*/ 367 w 508"/>
                <a:gd name="T43" fmla="*/ 254 h 508"/>
                <a:gd name="T44" fmla="*/ 310 w 508"/>
                <a:gd name="T45" fmla="*/ 198 h 508"/>
                <a:gd name="T46" fmla="*/ 395 w 508"/>
                <a:gd name="T47" fmla="*/ 254 h 508"/>
                <a:gd name="T48" fmla="*/ 451 w 508"/>
                <a:gd name="T49" fmla="*/ 198 h 508"/>
                <a:gd name="T50" fmla="*/ 56 w 508"/>
                <a:gd name="T51" fmla="*/ 282 h 508"/>
                <a:gd name="T52" fmla="*/ 113 w 508"/>
                <a:gd name="T53" fmla="*/ 339 h 508"/>
                <a:gd name="T54" fmla="*/ 56 w 508"/>
                <a:gd name="T55" fmla="*/ 282 h 508"/>
                <a:gd name="T56" fmla="*/ 141 w 508"/>
                <a:gd name="T57" fmla="*/ 339 h 508"/>
                <a:gd name="T58" fmla="*/ 197 w 508"/>
                <a:gd name="T59" fmla="*/ 282 h 508"/>
                <a:gd name="T60" fmla="*/ 226 w 508"/>
                <a:gd name="T61" fmla="*/ 282 h 508"/>
                <a:gd name="T62" fmla="*/ 282 w 508"/>
                <a:gd name="T63" fmla="*/ 339 h 508"/>
                <a:gd name="T64" fmla="*/ 226 w 508"/>
                <a:gd name="T65" fmla="*/ 282 h 508"/>
                <a:gd name="T66" fmla="*/ 310 w 508"/>
                <a:gd name="T67" fmla="*/ 339 h 508"/>
                <a:gd name="T68" fmla="*/ 367 w 508"/>
                <a:gd name="T69" fmla="*/ 282 h 508"/>
                <a:gd name="T70" fmla="*/ 395 w 508"/>
                <a:gd name="T71" fmla="*/ 282 h 508"/>
                <a:gd name="T72" fmla="*/ 451 w 508"/>
                <a:gd name="T73" fmla="*/ 339 h 508"/>
                <a:gd name="T74" fmla="*/ 395 w 508"/>
                <a:gd name="T75" fmla="*/ 282 h 508"/>
                <a:gd name="T76" fmla="*/ 56 w 508"/>
                <a:gd name="T77" fmla="*/ 423 h 508"/>
                <a:gd name="T78" fmla="*/ 113 w 508"/>
                <a:gd name="T79" fmla="*/ 367 h 508"/>
                <a:gd name="T80" fmla="*/ 141 w 508"/>
                <a:gd name="T81" fmla="*/ 367 h 508"/>
                <a:gd name="T82" fmla="*/ 197 w 508"/>
                <a:gd name="T83" fmla="*/ 423 h 508"/>
                <a:gd name="T84" fmla="*/ 141 w 508"/>
                <a:gd name="T85" fmla="*/ 367 h 508"/>
                <a:gd name="T86" fmla="*/ 226 w 508"/>
                <a:gd name="T87" fmla="*/ 423 h 508"/>
                <a:gd name="T88" fmla="*/ 282 w 508"/>
                <a:gd name="T89" fmla="*/ 367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141" y="198"/>
                  </a:moveTo>
                  <a:lnTo>
                    <a:pt x="141" y="254"/>
                  </a:lnTo>
                  <a:lnTo>
                    <a:pt x="197" y="254"/>
                  </a:lnTo>
                  <a:lnTo>
                    <a:pt x="197" y="198"/>
                  </a:lnTo>
                  <a:lnTo>
                    <a:pt x="141" y="198"/>
                  </a:lnTo>
                  <a:close/>
                  <a:moveTo>
                    <a:pt x="226" y="198"/>
                  </a:moveTo>
                  <a:lnTo>
                    <a:pt x="226" y="254"/>
                  </a:lnTo>
                  <a:lnTo>
                    <a:pt x="282" y="254"/>
                  </a:lnTo>
                  <a:lnTo>
                    <a:pt x="282" y="198"/>
                  </a:lnTo>
                  <a:lnTo>
                    <a:pt x="226" y="198"/>
                  </a:lnTo>
                  <a:close/>
                  <a:moveTo>
                    <a:pt x="310" y="198"/>
                  </a:moveTo>
                  <a:lnTo>
                    <a:pt x="310" y="254"/>
                  </a:lnTo>
                  <a:lnTo>
                    <a:pt x="367" y="254"/>
                  </a:lnTo>
                  <a:lnTo>
                    <a:pt x="367" y="198"/>
                  </a:lnTo>
                  <a:lnTo>
                    <a:pt x="310" y="198"/>
                  </a:lnTo>
                  <a:close/>
                  <a:moveTo>
                    <a:pt x="395" y="198"/>
                  </a:moveTo>
                  <a:lnTo>
                    <a:pt x="395" y="254"/>
                  </a:lnTo>
                  <a:lnTo>
                    <a:pt x="451" y="254"/>
                  </a:lnTo>
                  <a:lnTo>
                    <a:pt x="451" y="198"/>
                  </a:lnTo>
                  <a:lnTo>
                    <a:pt x="395" y="198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  <a:moveTo>
                    <a:pt x="141" y="282"/>
                  </a:moveTo>
                  <a:lnTo>
                    <a:pt x="141" y="339"/>
                  </a:lnTo>
                  <a:lnTo>
                    <a:pt x="197" y="339"/>
                  </a:lnTo>
                  <a:lnTo>
                    <a:pt x="197" y="282"/>
                  </a:lnTo>
                  <a:lnTo>
                    <a:pt x="141" y="282"/>
                  </a:lnTo>
                  <a:close/>
                  <a:moveTo>
                    <a:pt x="226" y="282"/>
                  </a:moveTo>
                  <a:lnTo>
                    <a:pt x="226" y="339"/>
                  </a:lnTo>
                  <a:lnTo>
                    <a:pt x="282" y="339"/>
                  </a:lnTo>
                  <a:lnTo>
                    <a:pt x="282" y="282"/>
                  </a:lnTo>
                  <a:lnTo>
                    <a:pt x="226" y="282"/>
                  </a:lnTo>
                  <a:close/>
                  <a:moveTo>
                    <a:pt x="310" y="282"/>
                  </a:moveTo>
                  <a:lnTo>
                    <a:pt x="310" y="339"/>
                  </a:lnTo>
                  <a:lnTo>
                    <a:pt x="367" y="339"/>
                  </a:lnTo>
                  <a:lnTo>
                    <a:pt x="367" y="282"/>
                  </a:lnTo>
                  <a:lnTo>
                    <a:pt x="310" y="282"/>
                  </a:lnTo>
                  <a:close/>
                  <a:moveTo>
                    <a:pt x="395" y="282"/>
                  </a:moveTo>
                  <a:lnTo>
                    <a:pt x="395" y="339"/>
                  </a:lnTo>
                  <a:lnTo>
                    <a:pt x="451" y="339"/>
                  </a:lnTo>
                  <a:lnTo>
                    <a:pt x="451" y="282"/>
                  </a:lnTo>
                  <a:lnTo>
                    <a:pt x="395" y="282"/>
                  </a:lnTo>
                  <a:close/>
                  <a:moveTo>
                    <a:pt x="56" y="367"/>
                  </a:moveTo>
                  <a:lnTo>
                    <a:pt x="56" y="423"/>
                  </a:lnTo>
                  <a:lnTo>
                    <a:pt x="113" y="423"/>
                  </a:lnTo>
                  <a:lnTo>
                    <a:pt x="113" y="367"/>
                  </a:lnTo>
                  <a:lnTo>
                    <a:pt x="56" y="367"/>
                  </a:lnTo>
                  <a:close/>
                  <a:moveTo>
                    <a:pt x="141" y="367"/>
                  </a:moveTo>
                  <a:lnTo>
                    <a:pt x="141" y="423"/>
                  </a:lnTo>
                  <a:lnTo>
                    <a:pt x="197" y="423"/>
                  </a:lnTo>
                  <a:lnTo>
                    <a:pt x="197" y="367"/>
                  </a:lnTo>
                  <a:lnTo>
                    <a:pt x="141" y="367"/>
                  </a:lnTo>
                  <a:close/>
                  <a:moveTo>
                    <a:pt x="226" y="367"/>
                  </a:moveTo>
                  <a:lnTo>
                    <a:pt x="226" y="423"/>
                  </a:lnTo>
                  <a:lnTo>
                    <a:pt x="282" y="423"/>
                  </a:lnTo>
                  <a:lnTo>
                    <a:pt x="282" y="367"/>
                  </a:lnTo>
                  <a:lnTo>
                    <a:pt x="226" y="36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1" name="Today Icon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708776" y="1728791"/>
              <a:ext cx="130175" cy="131763"/>
            </a:xfrm>
            <a:custGeom>
              <a:avLst/>
              <a:gdLst>
                <a:gd name="T0" fmla="*/ 84 w 508"/>
                <a:gd name="T1" fmla="*/ 0 h 508"/>
                <a:gd name="T2" fmla="*/ 84 w 508"/>
                <a:gd name="T3" fmla="*/ 28 h 508"/>
                <a:gd name="T4" fmla="*/ 0 w 508"/>
                <a:gd name="T5" fmla="*/ 28 h 508"/>
                <a:gd name="T6" fmla="*/ 0 w 508"/>
                <a:gd name="T7" fmla="*/ 508 h 508"/>
                <a:gd name="T8" fmla="*/ 508 w 508"/>
                <a:gd name="T9" fmla="*/ 508 h 508"/>
                <a:gd name="T10" fmla="*/ 508 w 508"/>
                <a:gd name="T11" fmla="*/ 28 h 508"/>
                <a:gd name="T12" fmla="*/ 423 w 508"/>
                <a:gd name="T13" fmla="*/ 28 h 508"/>
                <a:gd name="T14" fmla="*/ 423 w 508"/>
                <a:gd name="T15" fmla="*/ 0 h 508"/>
                <a:gd name="T16" fmla="*/ 395 w 508"/>
                <a:gd name="T17" fmla="*/ 0 h 508"/>
                <a:gd name="T18" fmla="*/ 395 w 508"/>
                <a:gd name="T19" fmla="*/ 28 h 508"/>
                <a:gd name="T20" fmla="*/ 113 w 508"/>
                <a:gd name="T21" fmla="*/ 28 h 508"/>
                <a:gd name="T22" fmla="*/ 113 w 508"/>
                <a:gd name="T23" fmla="*/ 0 h 508"/>
                <a:gd name="T24" fmla="*/ 84 w 508"/>
                <a:gd name="T25" fmla="*/ 0 h 508"/>
                <a:gd name="T26" fmla="*/ 28 w 508"/>
                <a:gd name="T27" fmla="*/ 56 h 508"/>
                <a:gd name="T28" fmla="*/ 84 w 508"/>
                <a:gd name="T29" fmla="*/ 56 h 508"/>
                <a:gd name="T30" fmla="*/ 84 w 508"/>
                <a:gd name="T31" fmla="*/ 85 h 508"/>
                <a:gd name="T32" fmla="*/ 113 w 508"/>
                <a:gd name="T33" fmla="*/ 85 h 508"/>
                <a:gd name="T34" fmla="*/ 113 w 508"/>
                <a:gd name="T35" fmla="*/ 56 h 508"/>
                <a:gd name="T36" fmla="*/ 395 w 508"/>
                <a:gd name="T37" fmla="*/ 56 h 508"/>
                <a:gd name="T38" fmla="*/ 395 w 508"/>
                <a:gd name="T39" fmla="*/ 85 h 508"/>
                <a:gd name="T40" fmla="*/ 423 w 508"/>
                <a:gd name="T41" fmla="*/ 85 h 508"/>
                <a:gd name="T42" fmla="*/ 423 w 508"/>
                <a:gd name="T43" fmla="*/ 56 h 508"/>
                <a:gd name="T44" fmla="*/ 480 w 508"/>
                <a:gd name="T45" fmla="*/ 56 h 508"/>
                <a:gd name="T46" fmla="*/ 480 w 508"/>
                <a:gd name="T47" fmla="*/ 113 h 508"/>
                <a:gd name="T48" fmla="*/ 28 w 508"/>
                <a:gd name="T49" fmla="*/ 113 h 508"/>
                <a:gd name="T50" fmla="*/ 28 w 508"/>
                <a:gd name="T51" fmla="*/ 56 h 508"/>
                <a:gd name="T52" fmla="*/ 28 w 508"/>
                <a:gd name="T53" fmla="*/ 141 h 508"/>
                <a:gd name="T54" fmla="*/ 480 w 508"/>
                <a:gd name="T55" fmla="*/ 141 h 508"/>
                <a:gd name="T56" fmla="*/ 480 w 508"/>
                <a:gd name="T57" fmla="*/ 480 h 508"/>
                <a:gd name="T58" fmla="*/ 28 w 508"/>
                <a:gd name="T59" fmla="*/ 480 h 508"/>
                <a:gd name="T60" fmla="*/ 28 w 508"/>
                <a:gd name="T61" fmla="*/ 141 h 508"/>
                <a:gd name="T62" fmla="*/ 229 w 508"/>
                <a:gd name="T63" fmla="*/ 200 h 508"/>
                <a:gd name="T64" fmla="*/ 144 w 508"/>
                <a:gd name="T65" fmla="*/ 285 h 508"/>
                <a:gd name="T66" fmla="*/ 135 w 508"/>
                <a:gd name="T67" fmla="*/ 295 h 508"/>
                <a:gd name="T68" fmla="*/ 144 w 508"/>
                <a:gd name="T69" fmla="*/ 305 h 508"/>
                <a:gd name="T70" fmla="*/ 229 w 508"/>
                <a:gd name="T71" fmla="*/ 390 h 508"/>
                <a:gd name="T72" fmla="*/ 249 w 508"/>
                <a:gd name="T73" fmla="*/ 370 h 508"/>
                <a:gd name="T74" fmla="*/ 190 w 508"/>
                <a:gd name="T75" fmla="*/ 310 h 508"/>
                <a:gd name="T76" fmla="*/ 451 w 508"/>
                <a:gd name="T77" fmla="*/ 310 h 508"/>
                <a:gd name="T78" fmla="*/ 451 w 508"/>
                <a:gd name="T79" fmla="*/ 282 h 508"/>
                <a:gd name="T80" fmla="*/ 187 w 508"/>
                <a:gd name="T81" fmla="*/ 282 h 508"/>
                <a:gd name="T82" fmla="*/ 249 w 508"/>
                <a:gd name="T83" fmla="*/ 220 h 508"/>
                <a:gd name="T84" fmla="*/ 229 w 508"/>
                <a:gd name="T85" fmla="*/ 200 h 508"/>
                <a:gd name="T86" fmla="*/ 56 w 508"/>
                <a:gd name="T87" fmla="*/ 282 h 508"/>
                <a:gd name="T88" fmla="*/ 56 w 508"/>
                <a:gd name="T89" fmla="*/ 339 h 508"/>
                <a:gd name="T90" fmla="*/ 113 w 508"/>
                <a:gd name="T91" fmla="*/ 339 h 508"/>
                <a:gd name="T92" fmla="*/ 113 w 508"/>
                <a:gd name="T93" fmla="*/ 282 h 508"/>
                <a:gd name="T94" fmla="*/ 56 w 508"/>
                <a:gd name="T95" fmla="*/ 282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8" h="508">
                  <a:moveTo>
                    <a:pt x="84" y="0"/>
                  </a:moveTo>
                  <a:lnTo>
                    <a:pt x="84" y="28"/>
                  </a:lnTo>
                  <a:lnTo>
                    <a:pt x="0" y="28"/>
                  </a:lnTo>
                  <a:lnTo>
                    <a:pt x="0" y="508"/>
                  </a:lnTo>
                  <a:lnTo>
                    <a:pt x="508" y="508"/>
                  </a:lnTo>
                  <a:lnTo>
                    <a:pt x="508" y="28"/>
                  </a:lnTo>
                  <a:lnTo>
                    <a:pt x="423" y="28"/>
                  </a:lnTo>
                  <a:lnTo>
                    <a:pt x="423" y="0"/>
                  </a:lnTo>
                  <a:lnTo>
                    <a:pt x="395" y="0"/>
                  </a:lnTo>
                  <a:lnTo>
                    <a:pt x="395" y="28"/>
                  </a:lnTo>
                  <a:lnTo>
                    <a:pt x="113" y="28"/>
                  </a:lnTo>
                  <a:lnTo>
                    <a:pt x="113" y="0"/>
                  </a:lnTo>
                  <a:lnTo>
                    <a:pt x="84" y="0"/>
                  </a:lnTo>
                  <a:close/>
                  <a:moveTo>
                    <a:pt x="28" y="56"/>
                  </a:moveTo>
                  <a:lnTo>
                    <a:pt x="84" y="56"/>
                  </a:lnTo>
                  <a:lnTo>
                    <a:pt x="84" y="85"/>
                  </a:lnTo>
                  <a:lnTo>
                    <a:pt x="113" y="85"/>
                  </a:lnTo>
                  <a:lnTo>
                    <a:pt x="113" y="56"/>
                  </a:lnTo>
                  <a:lnTo>
                    <a:pt x="395" y="56"/>
                  </a:lnTo>
                  <a:lnTo>
                    <a:pt x="395" y="85"/>
                  </a:lnTo>
                  <a:lnTo>
                    <a:pt x="423" y="85"/>
                  </a:lnTo>
                  <a:lnTo>
                    <a:pt x="423" y="56"/>
                  </a:lnTo>
                  <a:lnTo>
                    <a:pt x="480" y="56"/>
                  </a:lnTo>
                  <a:lnTo>
                    <a:pt x="480" y="113"/>
                  </a:lnTo>
                  <a:lnTo>
                    <a:pt x="28" y="113"/>
                  </a:lnTo>
                  <a:lnTo>
                    <a:pt x="28" y="56"/>
                  </a:lnTo>
                  <a:close/>
                  <a:moveTo>
                    <a:pt x="28" y="141"/>
                  </a:moveTo>
                  <a:lnTo>
                    <a:pt x="480" y="141"/>
                  </a:lnTo>
                  <a:lnTo>
                    <a:pt x="480" y="480"/>
                  </a:lnTo>
                  <a:lnTo>
                    <a:pt x="28" y="480"/>
                  </a:lnTo>
                  <a:lnTo>
                    <a:pt x="28" y="141"/>
                  </a:lnTo>
                  <a:close/>
                  <a:moveTo>
                    <a:pt x="229" y="200"/>
                  </a:moveTo>
                  <a:lnTo>
                    <a:pt x="144" y="285"/>
                  </a:lnTo>
                  <a:lnTo>
                    <a:pt x="135" y="295"/>
                  </a:lnTo>
                  <a:lnTo>
                    <a:pt x="144" y="305"/>
                  </a:lnTo>
                  <a:lnTo>
                    <a:pt x="229" y="390"/>
                  </a:lnTo>
                  <a:lnTo>
                    <a:pt x="249" y="370"/>
                  </a:lnTo>
                  <a:lnTo>
                    <a:pt x="190" y="310"/>
                  </a:lnTo>
                  <a:lnTo>
                    <a:pt x="451" y="310"/>
                  </a:lnTo>
                  <a:lnTo>
                    <a:pt x="451" y="282"/>
                  </a:lnTo>
                  <a:lnTo>
                    <a:pt x="187" y="282"/>
                  </a:lnTo>
                  <a:lnTo>
                    <a:pt x="249" y="220"/>
                  </a:lnTo>
                  <a:lnTo>
                    <a:pt x="229" y="200"/>
                  </a:lnTo>
                  <a:close/>
                  <a:moveTo>
                    <a:pt x="56" y="282"/>
                  </a:moveTo>
                  <a:lnTo>
                    <a:pt x="56" y="339"/>
                  </a:lnTo>
                  <a:lnTo>
                    <a:pt x="113" y="339"/>
                  </a:lnTo>
                  <a:lnTo>
                    <a:pt x="113" y="282"/>
                  </a:lnTo>
                  <a:lnTo>
                    <a:pt x="56" y="28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2" name="Label" descr="&lt;Tags&gt;&lt;SMARTRESIZEANCHORS&gt;Absolute,None,None,Absolute&lt;/SMARTRESIZEANCHORS&gt;&lt;/Tags&gt;"/>
            <p:cNvSpPr txBox="1"/>
            <p:nvPr/>
          </p:nvSpPr>
          <p:spPr>
            <a:xfrm>
              <a:off x="4289027" y="1729270"/>
              <a:ext cx="185948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abel" descr="&lt;Tags&gt;&lt;SMARTRESIZEANCHORS&gt;Absolute,None,None,Absolute&lt;/SMARTRESIZEANCHORS&gt;&lt;/Tags&gt;"/>
            <p:cNvSpPr txBox="1"/>
            <p:nvPr/>
          </p:nvSpPr>
          <p:spPr>
            <a:xfrm>
              <a:off x="4797635" y="1729270"/>
              <a:ext cx="538609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Work 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abel" descr="&lt;Tags&gt;&lt;SMARTRESIZEANCHORS&gt;Absolute,None,None,Absolute&lt;/SMARTRESIZEANCHORS&gt;&lt;/Tags&gt;"/>
            <p:cNvSpPr txBox="1"/>
            <p:nvPr/>
          </p:nvSpPr>
          <p:spPr>
            <a:xfrm>
              <a:off x="5635175" y="1729270"/>
              <a:ext cx="272510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Week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Label" descr="&lt;Tags&gt;&lt;SMARTRESIZEANCHORS&gt;Absolute,None,None,Absolute&lt;/SMARTRESIZEANCHORS&gt;&lt;/Tags&gt;"/>
            <p:cNvSpPr txBox="1"/>
            <p:nvPr/>
          </p:nvSpPr>
          <p:spPr>
            <a:xfrm>
              <a:off x="6215534" y="1729270"/>
              <a:ext cx="320601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Month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Label" descr="&lt;Tags&gt;&lt;SMARTRESIZEANCHORS&gt;Absolute,None,None,Absolute&lt;/SMARTRESIZEANCHORS&gt;&lt;/Tags&gt;"/>
            <p:cNvSpPr txBox="1"/>
            <p:nvPr/>
          </p:nvSpPr>
          <p:spPr>
            <a:xfrm>
              <a:off x="6857812" y="1729270"/>
              <a:ext cx="294953" cy="13080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400"/>
                </a:spcAft>
              </a:pPr>
              <a:r>
                <a:rPr lang="en-US" sz="850" dirty="0" smtClean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Today</a:t>
              </a:r>
              <a:endParaRPr lang="en-US" sz="85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77" name="Separator" descr="&lt;Tags&gt;&lt;SMARTRESIZEANCHORS&gt;Absolute,None,None,Absolute&lt;/SMARTRESIZEANCHORS&gt;&lt;/Tags&gt;"/>
            <p:cNvCxnSpPr>
              <a:cxnSpLocks noChangeAspect="1"/>
            </p:cNvCxnSpPr>
            <p:nvPr/>
          </p:nvCxnSpPr>
          <p:spPr>
            <a:xfrm>
              <a:off x="6622926" y="1708409"/>
              <a:ext cx="0" cy="172526"/>
            </a:xfrm>
            <a:prstGeom prst="line">
              <a:avLst/>
            </a:prstGeom>
            <a:ln>
              <a:solidFill>
                <a:srgbClr val="FFFFFF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621694"/>
              </p:ext>
            </p:extLst>
          </p:nvPr>
        </p:nvGraphicFramePr>
        <p:xfrm>
          <a:off x="462275" y="1376250"/>
          <a:ext cx="5761437" cy="478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479"/>
                <a:gridCol w="1920479"/>
                <a:gridCol w="1920479"/>
              </a:tblGrid>
              <a:tr h="49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298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모서리가 둥근 직사각형 9"/>
          <p:cNvSpPr/>
          <p:nvPr/>
        </p:nvSpPr>
        <p:spPr>
          <a:xfrm>
            <a:off x="676264" y="2061193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Add"/>
          <p:cNvSpPr>
            <a:spLocks noChangeAspect="1" noEditPoints="1"/>
          </p:cNvSpPr>
          <p:nvPr/>
        </p:nvSpPr>
        <p:spPr bwMode="auto">
          <a:xfrm>
            <a:off x="1293165" y="2252505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588128" y="2061193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Add"/>
          <p:cNvSpPr>
            <a:spLocks noChangeAspect="1" noEditPoints="1"/>
          </p:cNvSpPr>
          <p:nvPr/>
        </p:nvSpPr>
        <p:spPr bwMode="auto">
          <a:xfrm>
            <a:off x="3205029" y="2252505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542477" y="2084658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Add"/>
          <p:cNvSpPr>
            <a:spLocks noChangeAspect="1" noEditPoints="1"/>
          </p:cNvSpPr>
          <p:nvPr/>
        </p:nvSpPr>
        <p:spPr bwMode="auto">
          <a:xfrm>
            <a:off x="5159378" y="2275970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76264" y="1999177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323528" y="764705"/>
            <a:ext cx="6048672" cy="5904656"/>
          </a:xfrm>
          <a:prstGeom prst="rect">
            <a:avLst/>
          </a:prstGeom>
          <a:solidFill>
            <a:schemeClr val="dk1">
              <a:alpha val="66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1324269" y="1414714"/>
            <a:ext cx="4039819" cy="46805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581686" y="1624497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내용 등록하기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49" name="Button"/>
          <p:cNvSpPr/>
          <p:nvPr/>
        </p:nvSpPr>
        <p:spPr>
          <a:xfrm>
            <a:off x="4750511" y="5638044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완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료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Button"/>
          <p:cNvSpPr/>
          <p:nvPr/>
        </p:nvSpPr>
        <p:spPr>
          <a:xfrm>
            <a:off x="4225843" y="5638044"/>
            <a:ext cx="471532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5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취</a:t>
            </a:r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소</a:t>
            </a:r>
            <a:endParaRPr lang="en-US" sz="105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Close"/>
          <p:cNvSpPr>
            <a:spLocks noChangeAspect="1" noEditPoints="1"/>
          </p:cNvSpPr>
          <p:nvPr/>
        </p:nvSpPr>
        <p:spPr bwMode="auto">
          <a:xfrm>
            <a:off x="5078209" y="1483938"/>
            <a:ext cx="224003" cy="224002"/>
          </a:xfrm>
          <a:custGeom>
            <a:avLst/>
            <a:gdLst>
              <a:gd name="T0" fmla="*/ 695 w 1390"/>
              <a:gd name="T1" fmla="*/ 0 h 1391"/>
              <a:gd name="T2" fmla="*/ 0 w 1390"/>
              <a:gd name="T3" fmla="*/ 695 h 1391"/>
              <a:gd name="T4" fmla="*/ 695 w 1390"/>
              <a:gd name="T5" fmla="*/ 1391 h 1391"/>
              <a:gd name="T6" fmla="*/ 1390 w 1390"/>
              <a:gd name="T7" fmla="*/ 695 h 1391"/>
              <a:gd name="T8" fmla="*/ 695 w 1390"/>
              <a:gd name="T9" fmla="*/ 0 h 1391"/>
              <a:gd name="T10" fmla="*/ 1009 w 1390"/>
              <a:gd name="T11" fmla="*/ 934 h 1391"/>
              <a:gd name="T12" fmla="*/ 933 w 1390"/>
              <a:gd name="T13" fmla="*/ 1009 h 1391"/>
              <a:gd name="T14" fmla="*/ 883 w 1390"/>
              <a:gd name="T15" fmla="*/ 1009 h 1391"/>
              <a:gd name="T16" fmla="*/ 695 w 1390"/>
              <a:gd name="T17" fmla="*/ 821 h 1391"/>
              <a:gd name="T18" fmla="*/ 507 w 1390"/>
              <a:gd name="T19" fmla="*/ 1009 h 1391"/>
              <a:gd name="T20" fmla="*/ 457 w 1390"/>
              <a:gd name="T21" fmla="*/ 1009 h 1391"/>
              <a:gd name="T22" fmla="*/ 381 w 1390"/>
              <a:gd name="T23" fmla="*/ 934 h 1391"/>
              <a:gd name="T24" fmla="*/ 381 w 1390"/>
              <a:gd name="T25" fmla="*/ 884 h 1391"/>
              <a:gd name="T26" fmla="*/ 569 w 1390"/>
              <a:gd name="T27" fmla="*/ 695 h 1391"/>
              <a:gd name="T28" fmla="*/ 381 w 1390"/>
              <a:gd name="T29" fmla="*/ 507 h 1391"/>
              <a:gd name="T30" fmla="*/ 381 w 1390"/>
              <a:gd name="T31" fmla="*/ 457 h 1391"/>
              <a:gd name="T32" fmla="*/ 457 w 1390"/>
              <a:gd name="T33" fmla="*/ 382 h 1391"/>
              <a:gd name="T34" fmla="*/ 507 w 1390"/>
              <a:gd name="T35" fmla="*/ 382 h 1391"/>
              <a:gd name="T36" fmla="*/ 695 w 1390"/>
              <a:gd name="T37" fmla="*/ 570 h 1391"/>
              <a:gd name="T38" fmla="*/ 883 w 1390"/>
              <a:gd name="T39" fmla="*/ 382 h 1391"/>
              <a:gd name="T40" fmla="*/ 933 w 1390"/>
              <a:gd name="T41" fmla="*/ 382 h 1391"/>
              <a:gd name="T42" fmla="*/ 1009 w 1390"/>
              <a:gd name="T43" fmla="*/ 457 h 1391"/>
              <a:gd name="T44" fmla="*/ 1009 w 1390"/>
              <a:gd name="T45" fmla="*/ 507 h 1391"/>
              <a:gd name="T46" fmla="*/ 820 w 1390"/>
              <a:gd name="T47" fmla="*/ 695 h 1391"/>
              <a:gd name="T48" fmla="*/ 1009 w 1390"/>
              <a:gd name="T49" fmla="*/ 884 h 1391"/>
              <a:gd name="T50" fmla="*/ 1009 w 1390"/>
              <a:gd name="T51" fmla="*/ 934 h 1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90" h="1391">
                <a:moveTo>
                  <a:pt x="695" y="0"/>
                </a:moveTo>
                <a:cubicBezTo>
                  <a:pt x="311" y="0"/>
                  <a:pt x="0" y="311"/>
                  <a:pt x="0" y="695"/>
                </a:cubicBezTo>
                <a:cubicBezTo>
                  <a:pt x="0" y="1079"/>
                  <a:pt x="311" y="1391"/>
                  <a:pt x="695" y="1391"/>
                </a:cubicBezTo>
                <a:cubicBezTo>
                  <a:pt x="1079" y="1391"/>
                  <a:pt x="1390" y="1079"/>
                  <a:pt x="1390" y="695"/>
                </a:cubicBezTo>
                <a:cubicBezTo>
                  <a:pt x="1390" y="311"/>
                  <a:pt x="1079" y="0"/>
                  <a:pt x="695" y="0"/>
                </a:cubicBezTo>
                <a:close/>
                <a:moveTo>
                  <a:pt x="1009" y="934"/>
                </a:moveTo>
                <a:lnTo>
                  <a:pt x="933" y="1009"/>
                </a:lnTo>
                <a:cubicBezTo>
                  <a:pt x="919" y="1023"/>
                  <a:pt x="897" y="1023"/>
                  <a:pt x="883" y="1009"/>
                </a:cubicBezTo>
                <a:lnTo>
                  <a:pt x="695" y="821"/>
                </a:lnTo>
                <a:lnTo>
                  <a:pt x="507" y="1009"/>
                </a:lnTo>
                <a:cubicBezTo>
                  <a:pt x="493" y="1023"/>
                  <a:pt x="470" y="1023"/>
                  <a:pt x="457" y="1009"/>
                </a:cubicBezTo>
                <a:lnTo>
                  <a:pt x="381" y="934"/>
                </a:lnTo>
                <a:cubicBezTo>
                  <a:pt x="367" y="920"/>
                  <a:pt x="367" y="898"/>
                  <a:pt x="381" y="884"/>
                </a:cubicBezTo>
                <a:lnTo>
                  <a:pt x="569" y="695"/>
                </a:lnTo>
                <a:lnTo>
                  <a:pt x="381" y="507"/>
                </a:lnTo>
                <a:cubicBezTo>
                  <a:pt x="367" y="493"/>
                  <a:pt x="367" y="471"/>
                  <a:pt x="381" y="457"/>
                </a:cubicBezTo>
                <a:lnTo>
                  <a:pt x="457" y="382"/>
                </a:lnTo>
                <a:cubicBezTo>
                  <a:pt x="470" y="368"/>
                  <a:pt x="493" y="368"/>
                  <a:pt x="507" y="382"/>
                </a:cubicBezTo>
                <a:lnTo>
                  <a:pt x="695" y="570"/>
                </a:lnTo>
                <a:lnTo>
                  <a:pt x="883" y="382"/>
                </a:lnTo>
                <a:cubicBezTo>
                  <a:pt x="897" y="368"/>
                  <a:pt x="920" y="368"/>
                  <a:pt x="933" y="382"/>
                </a:cubicBezTo>
                <a:lnTo>
                  <a:pt x="1009" y="457"/>
                </a:lnTo>
                <a:cubicBezTo>
                  <a:pt x="1022" y="471"/>
                  <a:pt x="1022" y="493"/>
                  <a:pt x="1009" y="507"/>
                </a:cubicBezTo>
                <a:lnTo>
                  <a:pt x="820" y="695"/>
                </a:lnTo>
                <a:lnTo>
                  <a:pt x="1009" y="884"/>
                </a:lnTo>
                <a:cubicBezTo>
                  <a:pt x="1022" y="898"/>
                  <a:pt x="1022" y="920"/>
                  <a:pt x="1009" y="934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13308" y="2061193"/>
            <a:ext cx="2572969" cy="33414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4580778" y="2061193"/>
            <a:ext cx="0" cy="33414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이등변 삼각형 11"/>
          <p:cNvSpPr/>
          <p:nvPr/>
        </p:nvSpPr>
        <p:spPr>
          <a:xfrm rot="10800000">
            <a:off x="4697375" y="2169181"/>
            <a:ext cx="160294" cy="13818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529733" y="2050472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내용 항</a:t>
            </a:r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목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2328299" y="1978670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566364" y="210205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나눔스퀘어 Bold" pitchFamily="50" charset="-127"/>
                <a:ea typeface="나눔스퀘어 Bold" pitchFamily="50" charset="-127"/>
              </a:rPr>
              <a:t>장소</a:t>
            </a:r>
            <a:endParaRPr lang="en-US" altLang="ko-KR" sz="1200" dirty="0" smtClean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593074" y="2627039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나눔스퀘어 Bold" pitchFamily="50" charset="-127"/>
                <a:ea typeface="나눔스퀘어 Bold" pitchFamily="50" charset="-127"/>
              </a:rPr>
              <a:t>장소 등록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81686" y="2996952"/>
            <a:ext cx="3608524" cy="24482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467683" y="2602411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549121" y="4149080"/>
            <a:ext cx="5501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나눔스퀘어 Bold" pitchFamily="50" charset="-127"/>
                <a:ea typeface="나눔스퀘어 Bold" pitchFamily="50" charset="-127"/>
              </a:rPr>
              <a:t>음식점</a:t>
            </a:r>
            <a:endParaRPr lang="ko-KR" altLang="en-US" sz="105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65" name="Checkbox"/>
          <p:cNvSpPr>
            <a:spLocks noChangeAspect="1" noEditPoints="1"/>
          </p:cNvSpPr>
          <p:nvPr/>
        </p:nvSpPr>
        <p:spPr bwMode="auto">
          <a:xfrm>
            <a:off x="2406941" y="4218888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359984" y="4149080"/>
            <a:ext cx="5501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나눔스퀘어 Bold" pitchFamily="50" charset="-127"/>
                <a:ea typeface="나눔스퀘어 Bold" pitchFamily="50" charset="-127"/>
              </a:rPr>
              <a:t>관광</a:t>
            </a:r>
            <a:r>
              <a:rPr lang="ko-KR" altLang="en-US" sz="1050" dirty="0">
                <a:latin typeface="나눔스퀘어 Bold" pitchFamily="50" charset="-127"/>
                <a:ea typeface="나눔스퀘어 Bold" pitchFamily="50" charset="-127"/>
              </a:rPr>
              <a:t>지</a:t>
            </a:r>
            <a:endParaRPr lang="ko-KR" altLang="en-US" sz="105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79" name="Checkbox"/>
          <p:cNvSpPr>
            <a:spLocks noChangeAspect="1" noEditPoints="1"/>
          </p:cNvSpPr>
          <p:nvPr/>
        </p:nvSpPr>
        <p:spPr bwMode="auto">
          <a:xfrm>
            <a:off x="3217804" y="4218888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143678" y="4149080"/>
            <a:ext cx="428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나눔스퀘어 Bold" pitchFamily="50" charset="-127"/>
                <a:ea typeface="나눔스퀘어 Bold" pitchFamily="50" charset="-127"/>
              </a:rPr>
              <a:t>숙박</a:t>
            </a:r>
            <a:endParaRPr lang="ko-KR" altLang="en-US" sz="105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1" name="Checkbox"/>
          <p:cNvSpPr>
            <a:spLocks noChangeAspect="1" noEditPoints="1"/>
          </p:cNvSpPr>
          <p:nvPr/>
        </p:nvSpPr>
        <p:spPr bwMode="auto">
          <a:xfrm>
            <a:off x="4001498" y="4218888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rgbClr val="00968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413308" y="4581128"/>
            <a:ext cx="2556051" cy="65408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766876" y="4581128"/>
            <a:ext cx="428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나눔스퀘어 Bold" pitchFamily="50" charset="-127"/>
                <a:ea typeface="나눔스퀘어 Bold" pitchFamily="50" charset="-127"/>
              </a:rPr>
              <a:t>메모</a:t>
            </a:r>
            <a:endParaRPr lang="ko-KR" altLang="en-US" sz="105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667865" y="4170077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>
                <a:latin typeface="나눔스퀘어 Bold" pitchFamily="50" charset="-127"/>
                <a:ea typeface="나눔스퀘어 Bold" pitchFamily="50" charset="-127"/>
              </a:rPr>
              <a:t>카테고리</a:t>
            </a:r>
            <a:endParaRPr lang="ko-KR" altLang="en-US" sz="105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682480" y="3140968"/>
            <a:ext cx="4283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나눔스퀘어 Bold" pitchFamily="50" charset="-127"/>
                <a:ea typeface="나눔스퀘어 Bold" pitchFamily="50" charset="-127"/>
              </a:rPr>
              <a:t>장소</a:t>
            </a:r>
            <a:endParaRPr lang="ko-KR" altLang="en-US" sz="105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971073" y="4587660"/>
            <a:ext cx="949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latin typeface="나눔스퀘어 Bold" pitchFamily="50" charset="-127"/>
                <a:ea typeface="나눔스퀘어 Bold" pitchFamily="50" charset="-127"/>
              </a:rPr>
              <a:t>경기도 성남시</a:t>
            </a:r>
            <a:endParaRPr lang="ko-KR" altLang="en-US" sz="1050" dirty="0">
              <a:latin typeface="나눔스퀘어 Bold" pitchFamily="50" charset="-127"/>
              <a:ea typeface="나눔스퀘어 Bold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7890940" y="4731012"/>
            <a:ext cx="168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067228" y="4586996"/>
            <a:ext cx="949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 smtClean="0">
                <a:latin typeface="나눔스퀘어 Bold" pitchFamily="50" charset="-127"/>
                <a:ea typeface="나눔스퀘어 Bold" pitchFamily="50" charset="-127"/>
              </a:rPr>
              <a:t>인계동</a:t>
            </a:r>
            <a:r>
              <a:rPr lang="ko-KR" altLang="en-US" sz="1050" dirty="0" smtClean="0">
                <a:latin typeface="나눔스퀘어 Bold" pitchFamily="50" charset="-127"/>
                <a:ea typeface="나눔스퀘어 Bold" pitchFamily="50" charset="-127"/>
              </a:rPr>
              <a:t> 껍데기</a:t>
            </a:r>
            <a:endParaRPr lang="en-US" altLang="ko-KR" sz="1050" dirty="0" smtClean="0">
              <a:latin typeface="나눔스퀘어 Bold" pitchFamily="50" charset="-127"/>
              <a:ea typeface="나눔스퀘어 Bold" pitchFamily="50" charset="-127"/>
            </a:endParaRPr>
          </a:p>
          <a:p>
            <a:r>
              <a:rPr lang="ko-KR" altLang="en-US" sz="1050" dirty="0" smtClean="0">
                <a:latin typeface="나눔스퀘어 Bold" pitchFamily="50" charset="-127"/>
                <a:ea typeface="나눔스퀘어 Bold" pitchFamily="50" charset="-127"/>
              </a:rPr>
              <a:t>을지로 노가리</a:t>
            </a:r>
            <a:endParaRPr lang="ko-KR" altLang="en-US" sz="1050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458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4431" y="231031"/>
            <a:ext cx="3368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r>
              <a:rPr lang="ko-KR" altLang="en-US" sz="2400" dirty="0" err="1" smtClean="0">
                <a:latin typeface="나눔스퀘어 ExtraBold" pitchFamily="50" charset="-127"/>
                <a:ea typeface="나눔스퀘어 ExtraBold" pitchFamily="50" charset="-127"/>
              </a:rPr>
              <a:t>일정만들기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400" dirty="0" smtClean="0">
                <a:latin typeface="나눔스퀘어 ExtraBold" pitchFamily="50" charset="-127"/>
                <a:ea typeface="나눔스퀘어 ExtraBold" pitchFamily="50" charset="-127"/>
              </a:rPr>
              <a:t>- </a:t>
            </a:r>
            <a:r>
              <a:rPr lang="ko-KR" altLang="en-US" sz="2400" dirty="0" smtClean="0">
                <a:latin typeface="나눔스퀘어 ExtraBold" pitchFamily="50" charset="-127"/>
                <a:ea typeface="나눔스퀘어 ExtraBold" pitchFamily="50" charset="-127"/>
              </a:rPr>
              <a:t>레이아웃</a:t>
            </a:r>
            <a:endParaRPr lang="ko-KR" altLang="en-US" sz="2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732240" y="0"/>
            <a:ext cx="0" cy="6885384"/>
          </a:xfrm>
          <a:prstGeom prst="line">
            <a:avLst/>
          </a:prstGeom>
          <a:ln cmpd="thickThin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726264" y="465016"/>
            <a:ext cx="2448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8237" y="61754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나눔스퀘어 Bold" pitchFamily="50" charset="-127"/>
                <a:ea typeface="나눔스퀘어 Bold" pitchFamily="50" charset="-127"/>
              </a:rPr>
              <a:t>Description</a:t>
            </a:r>
            <a:endParaRPr lang="ko-KR" altLang="en-US" sz="16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04248" y="548680"/>
            <a:ext cx="2232248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err="1" smtClean="0">
                <a:latin typeface="나눔스퀘어" pitchFamily="50" charset="-127"/>
                <a:ea typeface="나눔스퀘어" pitchFamily="50" charset="-127"/>
              </a:rPr>
              <a:t>레이어에서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 등록한 데이터가 해당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DAY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에 쌓이는 형태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숙박 등 내용 항목에 따라 나눠서 정렬할지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,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항목 상관없이 등록 순서대로 정렬할지 어떻게 보이면 더 좋을지 논의 필요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!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필터를 통해 보고 싶은 형태로 볼 수 있도록 한다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. (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추후 개발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)</a:t>
            </a:r>
            <a:b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</a:b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Ex)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장소만 보기 </a:t>
            </a:r>
            <a:r>
              <a:rPr lang="en-US" altLang="ko-KR" sz="1200" dirty="0" smtClean="0">
                <a:latin typeface="나눔스퀘어" pitchFamily="50" charset="-127"/>
                <a:ea typeface="나눔스퀘어" pitchFamily="50" charset="-127"/>
              </a:rPr>
              <a:t>/ </a:t>
            </a:r>
            <a:r>
              <a:rPr lang="ko-KR" altLang="en-US" sz="1200" dirty="0" smtClean="0">
                <a:latin typeface="나눔스퀘어" pitchFamily="50" charset="-127"/>
                <a:ea typeface="나눔스퀘어" pitchFamily="50" charset="-127"/>
              </a:rPr>
              <a:t>숙박만 보기 등등</a:t>
            </a:r>
            <a:endParaRPr lang="en-US" altLang="ko-KR" sz="1200" dirty="0" smtClean="0">
              <a:latin typeface="나눔스퀘어" pitchFamily="50" charset="-127"/>
              <a:ea typeface="나눔스퀘어" pitchFamily="50" charset="-127"/>
            </a:endParaRPr>
          </a:p>
        </p:txBody>
      </p:sp>
      <p:grpSp>
        <p:nvGrpSpPr>
          <p:cNvPr id="232" name="그룹 231"/>
          <p:cNvGrpSpPr/>
          <p:nvPr/>
        </p:nvGrpSpPr>
        <p:grpSpPr>
          <a:xfrm>
            <a:off x="323528" y="764704"/>
            <a:ext cx="6048672" cy="5904656"/>
            <a:chOff x="323528" y="849893"/>
            <a:chExt cx="6048672" cy="5819467"/>
          </a:xfrm>
        </p:grpSpPr>
        <p:grpSp>
          <p:nvGrpSpPr>
            <p:cNvPr id="26" name="그룹 25"/>
            <p:cNvGrpSpPr/>
            <p:nvPr/>
          </p:nvGrpSpPr>
          <p:grpSpPr>
            <a:xfrm>
              <a:off x="323528" y="849893"/>
              <a:ext cx="6048672" cy="5819467"/>
              <a:chOff x="179512" y="1209933"/>
              <a:chExt cx="7776864" cy="5243403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179512" y="1209933"/>
                <a:ext cx="7776864" cy="524340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" name="Jumbotron Example"/>
              <p:cNvGrpSpPr/>
              <p:nvPr/>
            </p:nvGrpSpPr>
            <p:grpSpPr>
              <a:xfrm>
                <a:off x="207444" y="1209933"/>
                <a:ext cx="7696510" cy="5153629"/>
                <a:chOff x="1476372" y="363604"/>
                <a:chExt cx="9239256" cy="6130793"/>
              </a:xfrm>
            </p:grpSpPr>
            <p:sp>
              <p:nvSpPr>
                <p:cNvPr id="5" name="Navbar Shape"/>
                <p:cNvSpPr/>
                <p:nvPr/>
              </p:nvSpPr>
              <p:spPr>
                <a:xfrm>
                  <a:off x="1476372" y="363604"/>
                  <a:ext cx="9239256" cy="495300"/>
                </a:xfrm>
                <a:prstGeom prst="roundRect">
                  <a:avLst>
                    <a:gd name="adj" fmla="val 0"/>
                  </a:avLst>
                </a:prstGeom>
                <a:noFill/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8016" tIns="45720" rIns="128016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LOGO</a:t>
                  </a:r>
                </a:p>
              </p:txBody>
            </p:sp>
            <p:cxnSp>
              <p:nvCxnSpPr>
                <p:cNvPr id="19" name="Line"/>
                <p:cNvCxnSpPr/>
                <p:nvPr/>
              </p:nvCxnSpPr>
              <p:spPr>
                <a:xfrm>
                  <a:off x="1476372" y="858904"/>
                  <a:ext cx="9239256" cy="0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Footer"/>
                <p:cNvGrpSpPr/>
                <p:nvPr/>
              </p:nvGrpSpPr>
              <p:grpSpPr>
                <a:xfrm>
                  <a:off x="1476372" y="6239350"/>
                  <a:ext cx="9239256" cy="255047"/>
                  <a:chOff x="1476372" y="6239350"/>
                  <a:chExt cx="9239256" cy="255047"/>
                </a:xfrm>
              </p:grpSpPr>
              <p:cxnSp>
                <p:nvCxnSpPr>
                  <p:cNvPr id="21" name="Line"/>
                  <p:cNvCxnSpPr/>
                  <p:nvPr/>
                </p:nvCxnSpPr>
                <p:spPr>
                  <a:xfrm>
                    <a:off x="1476372" y="6239350"/>
                    <a:ext cx="9239256" cy="0"/>
                  </a:xfrm>
                  <a:prstGeom prst="line">
                    <a:avLst/>
                  </a:prstGeom>
                  <a:ln w="6350">
                    <a:solidFill>
                      <a:srgbClr val="80808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Copyright"/>
                  <p:cNvSpPr txBox="1"/>
                  <p:nvPr/>
                </p:nvSpPr>
                <p:spPr>
                  <a:xfrm>
                    <a:off x="1624987" y="6292419"/>
                    <a:ext cx="724557" cy="20197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lnSpc>
                        <a:spcPct val="125000"/>
                      </a:lnSpc>
                      <a:spcAft>
                        <a:spcPts val="500"/>
                      </a:spcAft>
                    </a:pPr>
                    <a:r>
                      <a:rPr lang="en-US" sz="1050" noProof="1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© Company</a:t>
                    </a:r>
                    <a:endParaRPr lang="en-US" sz="1050" noProof="1" smtClean="0">
                      <a:solidFill>
                        <a:srgbClr val="5F5F5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</p:grpSp>
        </p:grpSp>
        <p:sp>
          <p:nvSpPr>
            <p:cNvPr id="33" name="Copyright"/>
            <p:cNvSpPr txBox="1"/>
            <p:nvPr/>
          </p:nvSpPr>
          <p:spPr>
            <a:xfrm>
              <a:off x="2627784" y="999078"/>
              <a:ext cx="269304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소개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Copyright"/>
            <p:cNvSpPr txBox="1"/>
            <p:nvPr/>
          </p:nvSpPr>
          <p:spPr>
            <a:xfrm>
              <a:off x="3203688" y="999077"/>
              <a:ext cx="710131" cy="18178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일정 만들기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Copyright"/>
            <p:cNvSpPr txBox="1"/>
            <p:nvPr/>
          </p:nvSpPr>
          <p:spPr>
            <a:xfrm>
              <a:off x="4139952" y="1001377"/>
              <a:ext cx="881652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ko-KR" altLang="en-US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나의 일정 보기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opyright"/>
            <p:cNvSpPr txBox="1"/>
            <p:nvPr/>
          </p:nvSpPr>
          <p:spPr>
            <a:xfrm>
              <a:off x="5258179" y="988978"/>
              <a:ext cx="806311" cy="2019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5000"/>
                </a:lnSpc>
                <a:spcAft>
                  <a:spcPts val="500"/>
                </a:spcAft>
              </a:pPr>
              <a:r>
                <a:rPr lang="en-US" altLang="ko-KR" sz="105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LOGIN / JOIN</a:t>
              </a:r>
              <a:endParaRPr lang="en-US" sz="1050" noProof="1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9" name="Title Bar"/>
          <p:cNvGrpSpPr/>
          <p:nvPr/>
        </p:nvGrpSpPr>
        <p:grpSpPr>
          <a:xfrm>
            <a:off x="6618757" y="1717996"/>
            <a:ext cx="738190" cy="79435"/>
            <a:chOff x="6522001" y="1493841"/>
            <a:chExt cx="738190" cy="79375"/>
          </a:xfrm>
        </p:grpSpPr>
        <p:sp>
          <p:nvSpPr>
            <p:cNvPr id="179" name="Minimize" descr="&lt;Tags&gt;&lt;SMARTRESIZEANCHORS&gt;Absolute,None,None,Absolute&lt;/SMARTRESIZEANCHORS&gt;&lt;/Tags&gt;"/>
            <p:cNvSpPr>
              <a:spLocks noChangeAspect="1" noChangeArrowheads="1"/>
            </p:cNvSpPr>
            <p:nvPr/>
          </p:nvSpPr>
          <p:spPr bwMode="auto">
            <a:xfrm>
              <a:off x="6522001" y="1529560"/>
              <a:ext cx="74613" cy="7937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Maximize" descr="&lt;Tags&gt;&lt;SMARTRESIZEANCHORS&gt;Absolute,None,None,Absolute&lt;/SMARTRESIZEANCHORS&gt;&lt;/Tags&gt;"/>
            <p:cNvSpPr>
              <a:spLocks noChangeAspect="1" noEditPoints="1"/>
            </p:cNvSpPr>
            <p:nvPr/>
          </p:nvSpPr>
          <p:spPr bwMode="auto">
            <a:xfrm>
              <a:off x="6853789" y="1495428"/>
              <a:ext cx="73025" cy="76200"/>
            </a:xfrm>
            <a:custGeom>
              <a:avLst/>
              <a:gdLst>
                <a:gd name="T0" fmla="*/ 0 w 282"/>
                <a:gd name="T1" fmla="*/ 0 h 282"/>
                <a:gd name="T2" fmla="*/ 0 w 282"/>
                <a:gd name="T3" fmla="*/ 282 h 282"/>
                <a:gd name="T4" fmla="*/ 282 w 282"/>
                <a:gd name="T5" fmla="*/ 282 h 282"/>
                <a:gd name="T6" fmla="*/ 282 w 282"/>
                <a:gd name="T7" fmla="*/ 0 h 282"/>
                <a:gd name="T8" fmla="*/ 0 w 282"/>
                <a:gd name="T9" fmla="*/ 0 h 282"/>
                <a:gd name="T10" fmla="*/ 28 w 282"/>
                <a:gd name="T11" fmla="*/ 28 h 282"/>
                <a:gd name="T12" fmla="*/ 254 w 282"/>
                <a:gd name="T13" fmla="*/ 28 h 282"/>
                <a:gd name="T14" fmla="*/ 254 w 282"/>
                <a:gd name="T15" fmla="*/ 254 h 282"/>
                <a:gd name="T16" fmla="*/ 28 w 282"/>
                <a:gd name="T17" fmla="*/ 254 h 282"/>
                <a:gd name="T18" fmla="*/ 28 w 282"/>
                <a:gd name="T19" fmla="*/ 28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82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lnTo>
                    <a:pt x="0" y="0"/>
                  </a:lnTo>
                  <a:close/>
                  <a:moveTo>
                    <a:pt x="28" y="28"/>
                  </a:moveTo>
                  <a:lnTo>
                    <a:pt x="254" y="28"/>
                  </a:lnTo>
                  <a:lnTo>
                    <a:pt x="254" y="254"/>
                  </a:lnTo>
                  <a:lnTo>
                    <a:pt x="28" y="254"/>
                  </a:lnTo>
                  <a:lnTo>
                    <a:pt x="28" y="28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1" name="Close" descr="&lt;Tags&gt;&lt;SMARTRESIZEANCHORS&gt;Absolute,None,None,Absolute&lt;/SMARTRESIZEANCHORS&gt;&lt;/Tags&gt;"/>
            <p:cNvSpPr>
              <a:spLocks noChangeAspect="1"/>
            </p:cNvSpPr>
            <p:nvPr/>
          </p:nvSpPr>
          <p:spPr bwMode="auto">
            <a:xfrm>
              <a:off x="7185578" y="1493841"/>
              <a:ext cx="74613" cy="79375"/>
            </a:xfrm>
            <a:custGeom>
              <a:avLst/>
              <a:gdLst>
                <a:gd name="T0" fmla="*/ 3 w 47"/>
                <a:gd name="T1" fmla="*/ 0 h 50"/>
                <a:gd name="T2" fmla="*/ 0 w 47"/>
                <a:gd name="T3" fmla="*/ 3 h 50"/>
                <a:gd name="T4" fmla="*/ 20 w 47"/>
                <a:gd name="T5" fmla="*/ 25 h 50"/>
                <a:gd name="T6" fmla="*/ 0 w 47"/>
                <a:gd name="T7" fmla="*/ 46 h 50"/>
                <a:gd name="T8" fmla="*/ 3 w 47"/>
                <a:gd name="T9" fmla="*/ 50 h 50"/>
                <a:gd name="T10" fmla="*/ 23 w 47"/>
                <a:gd name="T11" fmla="*/ 28 h 50"/>
                <a:gd name="T12" fmla="*/ 44 w 47"/>
                <a:gd name="T13" fmla="*/ 49 h 50"/>
                <a:gd name="T14" fmla="*/ 47 w 47"/>
                <a:gd name="T15" fmla="*/ 46 h 50"/>
                <a:gd name="T16" fmla="*/ 27 w 47"/>
                <a:gd name="T17" fmla="*/ 25 h 50"/>
                <a:gd name="T18" fmla="*/ 47 w 47"/>
                <a:gd name="T19" fmla="*/ 3 h 50"/>
                <a:gd name="T20" fmla="*/ 44 w 47"/>
                <a:gd name="T21" fmla="*/ 0 h 50"/>
                <a:gd name="T22" fmla="*/ 24 w 47"/>
                <a:gd name="T23" fmla="*/ 21 h 50"/>
                <a:gd name="T24" fmla="*/ 3 w 47"/>
                <a:gd name="T25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0">
                  <a:moveTo>
                    <a:pt x="3" y="0"/>
                  </a:moveTo>
                  <a:lnTo>
                    <a:pt x="0" y="3"/>
                  </a:lnTo>
                  <a:lnTo>
                    <a:pt x="20" y="25"/>
                  </a:lnTo>
                  <a:lnTo>
                    <a:pt x="0" y="46"/>
                  </a:lnTo>
                  <a:lnTo>
                    <a:pt x="3" y="50"/>
                  </a:lnTo>
                  <a:lnTo>
                    <a:pt x="23" y="28"/>
                  </a:lnTo>
                  <a:lnTo>
                    <a:pt x="44" y="49"/>
                  </a:lnTo>
                  <a:lnTo>
                    <a:pt x="47" y="46"/>
                  </a:lnTo>
                  <a:lnTo>
                    <a:pt x="27" y="25"/>
                  </a:lnTo>
                  <a:lnTo>
                    <a:pt x="47" y="3"/>
                  </a:lnTo>
                  <a:lnTo>
                    <a:pt x="44" y="0"/>
                  </a:lnTo>
                  <a:lnTo>
                    <a:pt x="24" y="2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714505"/>
              </p:ext>
            </p:extLst>
          </p:nvPr>
        </p:nvGraphicFramePr>
        <p:xfrm>
          <a:off x="462275" y="1376250"/>
          <a:ext cx="5761437" cy="478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479"/>
                <a:gridCol w="1920479"/>
                <a:gridCol w="1920479"/>
              </a:tblGrid>
              <a:tr h="4902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DAY1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DAY2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DAY3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2987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" name="모서리가 둥근 직사각형 71"/>
          <p:cNvSpPr/>
          <p:nvPr/>
        </p:nvSpPr>
        <p:spPr>
          <a:xfrm>
            <a:off x="2588128" y="2061193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Add"/>
          <p:cNvSpPr>
            <a:spLocks noChangeAspect="1" noEditPoints="1"/>
          </p:cNvSpPr>
          <p:nvPr/>
        </p:nvSpPr>
        <p:spPr bwMode="auto">
          <a:xfrm>
            <a:off x="3205029" y="2252505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4542477" y="2084658"/>
            <a:ext cx="1519472" cy="7197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Add"/>
          <p:cNvSpPr>
            <a:spLocks noChangeAspect="1" noEditPoints="1"/>
          </p:cNvSpPr>
          <p:nvPr/>
        </p:nvSpPr>
        <p:spPr bwMode="auto">
          <a:xfrm>
            <a:off x="5159378" y="2275970"/>
            <a:ext cx="285669" cy="285667"/>
          </a:xfrm>
          <a:custGeom>
            <a:avLst/>
            <a:gdLst>
              <a:gd name="T0" fmla="*/ 560 w 1120"/>
              <a:gd name="T1" fmla="*/ 0 h 1119"/>
              <a:gd name="T2" fmla="*/ 0 w 1120"/>
              <a:gd name="T3" fmla="*/ 559 h 1119"/>
              <a:gd name="T4" fmla="*/ 560 w 1120"/>
              <a:gd name="T5" fmla="*/ 1119 h 1119"/>
              <a:gd name="T6" fmla="*/ 1120 w 1120"/>
              <a:gd name="T7" fmla="*/ 559 h 1119"/>
              <a:gd name="T8" fmla="*/ 560 w 1120"/>
              <a:gd name="T9" fmla="*/ 0 h 1119"/>
              <a:gd name="T10" fmla="*/ 858 w 1120"/>
              <a:gd name="T11" fmla="*/ 641 h 1119"/>
              <a:gd name="T12" fmla="*/ 641 w 1120"/>
              <a:gd name="T13" fmla="*/ 641 h 1119"/>
              <a:gd name="T14" fmla="*/ 641 w 1120"/>
              <a:gd name="T15" fmla="*/ 858 h 1119"/>
              <a:gd name="T16" fmla="*/ 478 w 1120"/>
              <a:gd name="T17" fmla="*/ 858 h 1119"/>
              <a:gd name="T18" fmla="*/ 478 w 1120"/>
              <a:gd name="T19" fmla="*/ 641 h 1119"/>
              <a:gd name="T20" fmla="*/ 261 w 1120"/>
              <a:gd name="T21" fmla="*/ 641 h 1119"/>
              <a:gd name="T22" fmla="*/ 261 w 1120"/>
              <a:gd name="T23" fmla="*/ 478 h 1119"/>
              <a:gd name="T24" fmla="*/ 478 w 1120"/>
              <a:gd name="T25" fmla="*/ 478 h 1119"/>
              <a:gd name="T26" fmla="*/ 478 w 1120"/>
              <a:gd name="T27" fmla="*/ 261 h 1119"/>
              <a:gd name="T28" fmla="*/ 641 w 1120"/>
              <a:gd name="T29" fmla="*/ 261 h 1119"/>
              <a:gd name="T30" fmla="*/ 641 w 1120"/>
              <a:gd name="T31" fmla="*/ 478 h 1119"/>
              <a:gd name="T32" fmla="*/ 858 w 1120"/>
              <a:gd name="T33" fmla="*/ 478 h 1119"/>
              <a:gd name="T34" fmla="*/ 858 w 1120"/>
              <a:gd name="T35" fmla="*/ 641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0" h="1119">
                <a:moveTo>
                  <a:pt x="560" y="0"/>
                </a:moveTo>
                <a:cubicBezTo>
                  <a:pt x="251" y="0"/>
                  <a:pt x="0" y="250"/>
                  <a:pt x="0" y="559"/>
                </a:cubicBezTo>
                <a:cubicBezTo>
                  <a:pt x="0" y="869"/>
                  <a:pt x="251" y="1119"/>
                  <a:pt x="560" y="1119"/>
                </a:cubicBezTo>
                <a:cubicBezTo>
                  <a:pt x="869" y="1119"/>
                  <a:pt x="1120" y="869"/>
                  <a:pt x="1120" y="559"/>
                </a:cubicBezTo>
                <a:cubicBezTo>
                  <a:pt x="1120" y="250"/>
                  <a:pt x="869" y="0"/>
                  <a:pt x="560" y="0"/>
                </a:cubicBezTo>
                <a:close/>
                <a:moveTo>
                  <a:pt x="858" y="641"/>
                </a:moveTo>
                <a:lnTo>
                  <a:pt x="641" y="641"/>
                </a:lnTo>
                <a:lnTo>
                  <a:pt x="641" y="858"/>
                </a:lnTo>
                <a:lnTo>
                  <a:pt x="478" y="858"/>
                </a:lnTo>
                <a:lnTo>
                  <a:pt x="478" y="641"/>
                </a:lnTo>
                <a:lnTo>
                  <a:pt x="261" y="641"/>
                </a:lnTo>
                <a:lnTo>
                  <a:pt x="261" y="478"/>
                </a:lnTo>
                <a:lnTo>
                  <a:pt x="478" y="478"/>
                </a:lnTo>
                <a:lnTo>
                  <a:pt x="478" y="261"/>
                </a:lnTo>
                <a:lnTo>
                  <a:pt x="641" y="261"/>
                </a:lnTo>
                <a:lnTo>
                  <a:pt x="641" y="478"/>
                </a:lnTo>
                <a:lnTo>
                  <a:pt x="858" y="478"/>
                </a:lnTo>
                <a:lnTo>
                  <a:pt x="858" y="641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11560" y="2084179"/>
            <a:ext cx="1584176" cy="624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2050" y="2190609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장소</a:t>
            </a:r>
            <a:r>
              <a:rPr lang="en-US" altLang="ko-KR" sz="1050" dirty="0" smtClean="0"/>
              <a:t>: </a:t>
            </a:r>
            <a:r>
              <a:rPr lang="ko-KR" altLang="en-US" sz="1050" dirty="0" err="1" smtClean="0"/>
              <a:t>인계동</a:t>
            </a:r>
            <a:r>
              <a:rPr lang="ko-KR" altLang="en-US" sz="1050" dirty="0" smtClean="0"/>
              <a:t> 껍데기</a:t>
            </a:r>
            <a:endParaRPr lang="en-US" altLang="ko-KR" sz="1050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611560" y="2861320"/>
            <a:ext cx="1584176" cy="624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712051" y="2967750"/>
            <a:ext cx="13869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숙박</a:t>
            </a:r>
            <a:r>
              <a:rPr lang="en-US" altLang="ko-KR" sz="1050" dirty="0" smtClean="0"/>
              <a:t>: JW </a:t>
            </a:r>
            <a:r>
              <a:rPr lang="ko-KR" altLang="en-US" sz="1050" dirty="0" err="1" smtClean="0"/>
              <a:t>메리어트호텔</a:t>
            </a:r>
            <a:endParaRPr lang="en-US" altLang="ko-KR" sz="1050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611560" y="3709846"/>
            <a:ext cx="1584176" cy="624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712051" y="3816276"/>
            <a:ext cx="13869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관광지</a:t>
            </a:r>
            <a:r>
              <a:rPr lang="en-US" altLang="ko-KR" sz="1050" dirty="0" smtClean="0"/>
              <a:t>: ~~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526551" y="1985953"/>
            <a:ext cx="170018" cy="1700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49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376</Words>
  <Application>Microsoft Office PowerPoint</Application>
  <PresentationFormat>화면 슬라이드 쇼(4:3)</PresentationFormat>
  <Paragraphs>118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Myungjin Jeong</dc:creator>
  <cp:lastModifiedBy>Myungjin Jeong</cp:lastModifiedBy>
  <cp:revision>61</cp:revision>
  <dcterms:created xsi:type="dcterms:W3CDTF">2019-10-06T00:35:31Z</dcterms:created>
  <dcterms:modified xsi:type="dcterms:W3CDTF">2019-11-05T12:22:52Z</dcterms:modified>
</cp:coreProperties>
</file>