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58" r:id="rId6"/>
    <p:sldId id="264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2164" y="908720"/>
            <a:ext cx="2799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</a:t>
            </a:r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검색 창에서 가고 싶은 장소를 검색하면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검색바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아래로 검색 결과가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장소명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우측에 지도 버튼과 선택 버튼 위치함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지도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해당 장소가 우측 지도에 표시됨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-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: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내가 가고 싶은 장소로 선택됨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선택된 장소는 선택한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장소란에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표시 됨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 클릭 시 선택 취소 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저장을 누르면 일정 별 장소를 선택할 수 있는 화면으로 이동함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Button"/>
          <p:cNvSpPr/>
          <p:nvPr/>
        </p:nvSpPr>
        <p:spPr>
          <a:xfrm>
            <a:off x="5687886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407" y="1888000"/>
            <a:ext cx="2987950" cy="2693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Button"/>
          <p:cNvSpPr/>
          <p:nvPr/>
        </p:nvSpPr>
        <p:spPr>
          <a:xfrm>
            <a:off x="4359437" y="5956610"/>
            <a:ext cx="72638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</a:t>
            </a:r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/>
          <p:cNvSpPr/>
          <p:nvPr/>
        </p:nvSpPr>
        <p:spPr>
          <a:xfrm>
            <a:off x="5157777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522" y="1410219"/>
            <a:ext cx="232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내가 가고 싶은 장소 선정하기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6" name="Input"/>
          <p:cNvSpPr/>
          <p:nvPr/>
        </p:nvSpPr>
        <p:spPr>
          <a:xfrm>
            <a:off x="518743" y="1867016"/>
            <a:ext cx="1906813" cy="307726"/>
          </a:xfrm>
          <a:prstGeom prst="roundRect">
            <a:avLst>
              <a:gd name="adj" fmla="val 1078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0584" tIns="64008" rIns="100584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장소 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Button"/>
          <p:cNvSpPr/>
          <p:nvPr/>
        </p:nvSpPr>
        <p:spPr>
          <a:xfrm>
            <a:off x="2425556" y="1863748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검색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8743" y="2276872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21395" y="266052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27600" y="299068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1" name="Button"/>
          <p:cNvSpPr/>
          <p:nvPr/>
        </p:nvSpPr>
        <p:spPr>
          <a:xfrm>
            <a:off x="1839917" y="2298728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Button"/>
          <p:cNvSpPr/>
          <p:nvPr/>
        </p:nvSpPr>
        <p:spPr>
          <a:xfrm>
            <a:off x="2392077" y="2293628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Button"/>
          <p:cNvSpPr/>
          <p:nvPr/>
        </p:nvSpPr>
        <p:spPr>
          <a:xfrm>
            <a:off x="1839917" y="2646816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Button"/>
          <p:cNvSpPr/>
          <p:nvPr/>
        </p:nvSpPr>
        <p:spPr>
          <a:xfrm>
            <a:off x="2392077" y="2641716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Button"/>
          <p:cNvSpPr/>
          <p:nvPr/>
        </p:nvSpPr>
        <p:spPr>
          <a:xfrm>
            <a:off x="1841197" y="2991755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지도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utton"/>
          <p:cNvSpPr/>
          <p:nvPr/>
        </p:nvSpPr>
        <p:spPr>
          <a:xfrm>
            <a:off x="2393357" y="2986655"/>
            <a:ext cx="487883" cy="266176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4864" rIns="91440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선택</a:t>
            </a:r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381676" y="340966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·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·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 ·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21395" y="472514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78761" y="5157192"/>
            <a:ext cx="1112919" cy="276999"/>
            <a:chOff x="578761" y="5157192"/>
            <a:chExt cx="1112919" cy="276999"/>
          </a:xfrm>
        </p:grpSpPr>
        <p:sp>
          <p:nvSpPr>
            <p:cNvPr id="109" name="TextBox 108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1" name="Close"/>
            <p:cNvSpPr>
              <a:spLocks noChangeAspect="1" noEditPoints="1"/>
            </p:cNvSpPr>
            <p:nvPr/>
          </p:nvSpPr>
          <p:spPr bwMode="auto">
            <a:xfrm>
              <a:off x="1467589" y="5215522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78761" y="5157192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898655" y="5157190"/>
            <a:ext cx="1115715" cy="277000"/>
            <a:chOff x="1898655" y="5157190"/>
            <a:chExt cx="1115715" cy="277000"/>
          </a:xfrm>
        </p:grpSpPr>
        <p:sp>
          <p:nvSpPr>
            <p:cNvPr id="110" name="TextBox 109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112" name="Close"/>
            <p:cNvSpPr>
              <a:spLocks noChangeAspect="1" noEditPoints="1"/>
            </p:cNvSpPr>
            <p:nvPr/>
          </p:nvSpPr>
          <p:spPr bwMode="auto">
            <a:xfrm>
              <a:off x="2768412" y="5219047"/>
              <a:ext cx="160338" cy="160337"/>
            </a:xfrm>
            <a:custGeom>
              <a:avLst/>
              <a:gdLst>
                <a:gd name="T0" fmla="*/ 695 w 1390"/>
                <a:gd name="T1" fmla="*/ 0 h 1391"/>
                <a:gd name="T2" fmla="*/ 0 w 1390"/>
                <a:gd name="T3" fmla="*/ 695 h 1391"/>
                <a:gd name="T4" fmla="*/ 695 w 1390"/>
                <a:gd name="T5" fmla="*/ 1391 h 1391"/>
                <a:gd name="T6" fmla="*/ 1390 w 1390"/>
                <a:gd name="T7" fmla="*/ 695 h 1391"/>
                <a:gd name="T8" fmla="*/ 695 w 1390"/>
                <a:gd name="T9" fmla="*/ 0 h 1391"/>
                <a:gd name="T10" fmla="*/ 1009 w 1390"/>
                <a:gd name="T11" fmla="*/ 934 h 1391"/>
                <a:gd name="T12" fmla="*/ 933 w 1390"/>
                <a:gd name="T13" fmla="*/ 1009 h 1391"/>
                <a:gd name="T14" fmla="*/ 883 w 1390"/>
                <a:gd name="T15" fmla="*/ 1009 h 1391"/>
                <a:gd name="T16" fmla="*/ 695 w 1390"/>
                <a:gd name="T17" fmla="*/ 821 h 1391"/>
                <a:gd name="T18" fmla="*/ 507 w 1390"/>
                <a:gd name="T19" fmla="*/ 1009 h 1391"/>
                <a:gd name="T20" fmla="*/ 457 w 1390"/>
                <a:gd name="T21" fmla="*/ 1009 h 1391"/>
                <a:gd name="T22" fmla="*/ 381 w 1390"/>
                <a:gd name="T23" fmla="*/ 934 h 1391"/>
                <a:gd name="T24" fmla="*/ 381 w 1390"/>
                <a:gd name="T25" fmla="*/ 884 h 1391"/>
                <a:gd name="T26" fmla="*/ 569 w 1390"/>
                <a:gd name="T27" fmla="*/ 695 h 1391"/>
                <a:gd name="T28" fmla="*/ 381 w 1390"/>
                <a:gd name="T29" fmla="*/ 507 h 1391"/>
                <a:gd name="T30" fmla="*/ 381 w 1390"/>
                <a:gd name="T31" fmla="*/ 457 h 1391"/>
                <a:gd name="T32" fmla="*/ 457 w 1390"/>
                <a:gd name="T33" fmla="*/ 382 h 1391"/>
                <a:gd name="T34" fmla="*/ 507 w 1390"/>
                <a:gd name="T35" fmla="*/ 382 h 1391"/>
                <a:gd name="T36" fmla="*/ 695 w 1390"/>
                <a:gd name="T37" fmla="*/ 570 h 1391"/>
                <a:gd name="T38" fmla="*/ 883 w 1390"/>
                <a:gd name="T39" fmla="*/ 382 h 1391"/>
                <a:gd name="T40" fmla="*/ 933 w 1390"/>
                <a:gd name="T41" fmla="*/ 382 h 1391"/>
                <a:gd name="T42" fmla="*/ 1009 w 1390"/>
                <a:gd name="T43" fmla="*/ 457 h 1391"/>
                <a:gd name="T44" fmla="*/ 1009 w 1390"/>
                <a:gd name="T45" fmla="*/ 507 h 1391"/>
                <a:gd name="T46" fmla="*/ 820 w 1390"/>
                <a:gd name="T47" fmla="*/ 695 h 1391"/>
                <a:gd name="T48" fmla="*/ 1009 w 1390"/>
                <a:gd name="T49" fmla="*/ 884 h 1391"/>
                <a:gd name="T50" fmla="*/ 1009 w 1390"/>
                <a:gd name="T51" fmla="*/ 934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90" h="1391">
                  <a:moveTo>
                    <a:pt x="695" y="0"/>
                  </a:moveTo>
                  <a:cubicBezTo>
                    <a:pt x="311" y="0"/>
                    <a:pt x="0" y="311"/>
                    <a:pt x="0" y="695"/>
                  </a:cubicBezTo>
                  <a:cubicBezTo>
                    <a:pt x="0" y="1079"/>
                    <a:pt x="311" y="1391"/>
                    <a:pt x="695" y="1391"/>
                  </a:cubicBezTo>
                  <a:cubicBezTo>
                    <a:pt x="1079" y="1391"/>
                    <a:pt x="1390" y="1079"/>
                    <a:pt x="1390" y="695"/>
                  </a:cubicBezTo>
                  <a:cubicBezTo>
                    <a:pt x="1390" y="311"/>
                    <a:pt x="1079" y="0"/>
                    <a:pt x="695" y="0"/>
                  </a:cubicBezTo>
                  <a:close/>
                  <a:moveTo>
                    <a:pt x="1009" y="934"/>
                  </a:moveTo>
                  <a:lnTo>
                    <a:pt x="933" y="1009"/>
                  </a:lnTo>
                  <a:cubicBezTo>
                    <a:pt x="919" y="1023"/>
                    <a:pt x="897" y="1023"/>
                    <a:pt x="883" y="1009"/>
                  </a:cubicBezTo>
                  <a:lnTo>
                    <a:pt x="695" y="821"/>
                  </a:lnTo>
                  <a:lnTo>
                    <a:pt x="507" y="1009"/>
                  </a:lnTo>
                  <a:cubicBezTo>
                    <a:pt x="493" y="1023"/>
                    <a:pt x="470" y="1023"/>
                    <a:pt x="457" y="1009"/>
                  </a:cubicBezTo>
                  <a:lnTo>
                    <a:pt x="381" y="934"/>
                  </a:lnTo>
                  <a:cubicBezTo>
                    <a:pt x="367" y="920"/>
                    <a:pt x="367" y="898"/>
                    <a:pt x="381" y="884"/>
                  </a:cubicBezTo>
                  <a:lnTo>
                    <a:pt x="569" y="695"/>
                  </a:lnTo>
                  <a:lnTo>
                    <a:pt x="381" y="507"/>
                  </a:lnTo>
                  <a:cubicBezTo>
                    <a:pt x="367" y="493"/>
                    <a:pt x="367" y="471"/>
                    <a:pt x="381" y="457"/>
                  </a:cubicBezTo>
                  <a:lnTo>
                    <a:pt x="457" y="382"/>
                  </a:lnTo>
                  <a:cubicBezTo>
                    <a:pt x="470" y="368"/>
                    <a:pt x="493" y="368"/>
                    <a:pt x="507" y="382"/>
                  </a:cubicBezTo>
                  <a:lnTo>
                    <a:pt x="695" y="570"/>
                  </a:lnTo>
                  <a:lnTo>
                    <a:pt x="883" y="382"/>
                  </a:lnTo>
                  <a:cubicBezTo>
                    <a:pt x="897" y="368"/>
                    <a:pt x="920" y="368"/>
                    <a:pt x="933" y="382"/>
                  </a:cubicBezTo>
                  <a:lnTo>
                    <a:pt x="1009" y="457"/>
                  </a:lnTo>
                  <a:cubicBezTo>
                    <a:pt x="1022" y="471"/>
                    <a:pt x="1022" y="493"/>
                    <a:pt x="1009" y="507"/>
                  </a:cubicBezTo>
                  <a:lnTo>
                    <a:pt x="820" y="695"/>
                  </a:lnTo>
                  <a:lnTo>
                    <a:pt x="1009" y="884"/>
                  </a:lnTo>
                  <a:cubicBezTo>
                    <a:pt x="1022" y="898"/>
                    <a:pt x="1022" y="920"/>
                    <a:pt x="1009" y="934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1901451" y="5157190"/>
              <a:ext cx="111291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/>
          <p:cNvSpPr/>
          <p:nvPr/>
        </p:nvSpPr>
        <p:spPr>
          <a:xfrm>
            <a:off x="441542" y="171799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dirty="0"/>
          </a:p>
        </p:txBody>
      </p:sp>
      <p:sp>
        <p:nvSpPr>
          <p:cNvPr id="116" name="직사각형 115"/>
          <p:cNvSpPr/>
          <p:nvPr/>
        </p:nvSpPr>
        <p:spPr>
          <a:xfrm>
            <a:off x="1756188" y="2225335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354869" y="2225335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18" name="직사각형 117"/>
          <p:cNvSpPr/>
          <p:nvPr/>
        </p:nvSpPr>
        <p:spPr>
          <a:xfrm>
            <a:off x="445522" y="5012854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119" name="직사각형 118"/>
          <p:cNvSpPr/>
          <p:nvPr/>
        </p:nvSpPr>
        <p:spPr>
          <a:xfrm>
            <a:off x="5661334" y="5871608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033670" y="1762949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34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앞에서 내가 선택한 장소와 친구가 선택한 장소가 함께 노출됨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친구와 내가 동일하게 선택한 장소는 테두리나 배경색으로 표시해줌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선택된 횟수가 많을수록 색을 진하게 해주는 등 표시해주어 많이 선택된 장소는 최종 장소에 포함될 수 있도록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날짜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”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에서 선택한 최종 여행 일정을 표 형태로 보여줌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Button"/>
          <p:cNvSpPr/>
          <p:nvPr/>
        </p:nvSpPr>
        <p:spPr>
          <a:xfrm>
            <a:off x="5687886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utton"/>
          <p:cNvSpPr/>
          <p:nvPr/>
        </p:nvSpPr>
        <p:spPr>
          <a:xfrm>
            <a:off x="4359437" y="5956610"/>
            <a:ext cx="72638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</a:t>
            </a:r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/>
          <p:cNvSpPr/>
          <p:nvPr/>
        </p:nvSpPr>
        <p:spPr>
          <a:xfrm>
            <a:off x="5157777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522" y="1410219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 별 장소 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395" y="472514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8761" y="5157192"/>
            <a:ext cx="912429" cy="276999"/>
            <a:chOff x="578761" y="5157192"/>
            <a:chExt cx="912429" cy="276999"/>
          </a:xfrm>
        </p:grpSpPr>
        <p:sp>
          <p:nvSpPr>
            <p:cNvPr id="68" name="TextBox 67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78761" y="5157192"/>
              <a:ext cx="91242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15355" y="5150710"/>
            <a:ext cx="912429" cy="277000"/>
            <a:chOff x="1898655" y="5157190"/>
            <a:chExt cx="912429" cy="277000"/>
          </a:xfrm>
        </p:grpSpPr>
        <p:sp>
          <p:nvSpPr>
            <p:cNvPr id="69" name="TextBox 68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901451" y="5157190"/>
              <a:ext cx="909633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445522" y="5012854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876149" y="5152978"/>
            <a:ext cx="1508746" cy="277000"/>
            <a:chOff x="1898655" y="5157190"/>
            <a:chExt cx="1508746" cy="277000"/>
          </a:xfrm>
        </p:grpSpPr>
        <p:sp>
          <p:nvSpPr>
            <p:cNvPr id="82" name="TextBox 81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520223" y="5150709"/>
            <a:ext cx="1508746" cy="277000"/>
            <a:chOff x="1898655" y="5157190"/>
            <a:chExt cx="1508746" cy="277000"/>
          </a:xfrm>
        </p:grpSpPr>
        <p:sp>
          <p:nvSpPr>
            <p:cNvPr id="88" name="TextBox 87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78784" y="5647813"/>
            <a:ext cx="2291012" cy="277000"/>
            <a:chOff x="1898655" y="5157190"/>
            <a:chExt cx="2291012" cy="27700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901450" y="5157190"/>
              <a:ext cx="2229505" cy="2769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98655" y="5157191"/>
              <a:ext cx="2291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친구랑 나랑 동일하게 선택한 장소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322139"/>
              </p:ext>
            </p:extLst>
          </p:nvPr>
        </p:nvGraphicFramePr>
        <p:xfrm>
          <a:off x="522757" y="1797428"/>
          <a:ext cx="5700956" cy="278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02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>
          <a:xfrm>
            <a:off x="445522" y="5562811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427904" y="1676683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7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25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1.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25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장소 중 일정에 추가하고 싶은 장소를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Drag &amp; Drop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으로 원하는 일자에 끌어다 놓는다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장소가 일정에 추가된다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추가되면 선택한 장소에서 빠지게 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X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버튼을 클릭하면 삭제할 수 있다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Button"/>
          <p:cNvSpPr/>
          <p:nvPr/>
        </p:nvSpPr>
        <p:spPr>
          <a:xfrm>
            <a:off x="5687886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Button"/>
          <p:cNvSpPr/>
          <p:nvPr/>
        </p:nvSpPr>
        <p:spPr>
          <a:xfrm>
            <a:off x="4359437" y="5956610"/>
            <a:ext cx="726388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초기</a:t>
            </a:r>
            <a:r>
              <a:rPr lang="ko-KR" altLang="en-US" sz="105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화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Button"/>
          <p:cNvSpPr/>
          <p:nvPr/>
        </p:nvSpPr>
        <p:spPr>
          <a:xfrm>
            <a:off x="5157777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522" y="1410219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 별 장소 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21395" y="4725144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선택한 장소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8761" y="5157192"/>
            <a:ext cx="912429" cy="276999"/>
            <a:chOff x="578761" y="5157192"/>
            <a:chExt cx="912429" cy="276999"/>
          </a:xfrm>
        </p:grpSpPr>
        <p:sp>
          <p:nvSpPr>
            <p:cNvPr id="68" name="TextBox 67"/>
            <p:cNvSpPr txBox="1"/>
            <p:nvPr/>
          </p:nvSpPr>
          <p:spPr>
            <a:xfrm>
              <a:off x="578761" y="5157192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578761" y="5157192"/>
              <a:ext cx="912429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715355" y="5150710"/>
            <a:ext cx="912429" cy="277000"/>
            <a:chOff x="1898655" y="5157190"/>
            <a:chExt cx="912429" cy="277000"/>
          </a:xfrm>
        </p:grpSpPr>
        <p:sp>
          <p:nvSpPr>
            <p:cNvPr id="69" name="TextBox 68"/>
            <p:cNvSpPr txBox="1"/>
            <p:nvPr/>
          </p:nvSpPr>
          <p:spPr>
            <a:xfrm>
              <a:off x="1898655" y="5157191"/>
              <a:ext cx="912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검색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3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73" name="모서리가 둥근 직사각형 72"/>
            <p:cNvSpPr/>
            <p:nvPr/>
          </p:nvSpPr>
          <p:spPr>
            <a:xfrm>
              <a:off x="1901451" y="5157190"/>
              <a:ext cx="909633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876149" y="5152978"/>
            <a:ext cx="1508746" cy="277000"/>
            <a:chOff x="1898655" y="5157190"/>
            <a:chExt cx="1508746" cy="277000"/>
          </a:xfrm>
        </p:grpSpPr>
        <p:sp>
          <p:nvSpPr>
            <p:cNvPr id="82" name="TextBox 81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>
                  <a:latin typeface="나눔스퀘어" pitchFamily="50" charset="-127"/>
                  <a:ea typeface="나눔스퀘어" pitchFamily="50" charset="-127"/>
                </a:rPr>
                <a:t>1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4520223" y="5150709"/>
            <a:ext cx="1508746" cy="277000"/>
            <a:chOff x="1898655" y="5157190"/>
            <a:chExt cx="1508746" cy="277000"/>
          </a:xfrm>
        </p:grpSpPr>
        <p:sp>
          <p:nvSpPr>
            <p:cNvPr id="88" name="TextBox 87"/>
            <p:cNvSpPr txBox="1"/>
            <p:nvPr/>
          </p:nvSpPr>
          <p:spPr>
            <a:xfrm>
              <a:off x="1898655" y="5157191"/>
              <a:ext cx="15087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친구가 선택한 장소 </a:t>
              </a:r>
              <a:r>
                <a:rPr lang="en-US" altLang="ko-KR" sz="1200" dirty="0" smtClean="0">
                  <a:latin typeface="나눔스퀘어" pitchFamily="50" charset="-127"/>
                  <a:ea typeface="나눔스퀘어" pitchFamily="50" charset="-127"/>
                </a:rPr>
                <a:t>2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1901451" y="5157190"/>
              <a:ext cx="1469510" cy="276999"/>
            </a:xfrm>
            <a:prstGeom prst="roundRect">
              <a:avLst/>
            </a:prstGeom>
            <a:noFill/>
            <a:ln w="952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578784" y="5647813"/>
            <a:ext cx="2291012" cy="277000"/>
            <a:chOff x="1898655" y="5157190"/>
            <a:chExt cx="2291012" cy="277000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1901450" y="5157190"/>
              <a:ext cx="2229505" cy="2769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898655" y="5157191"/>
              <a:ext cx="2291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친구랑 나랑 동일하게 선택한 장소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82640"/>
              </p:ext>
            </p:extLst>
          </p:nvPr>
        </p:nvGraphicFramePr>
        <p:xfrm>
          <a:off x="522757" y="1797428"/>
          <a:ext cx="5700956" cy="2783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502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1" name="Click"/>
          <p:cNvGrpSpPr>
            <a:grpSpLocks noChangeAspect="1"/>
          </p:cNvGrpSpPr>
          <p:nvPr/>
        </p:nvGrpSpPr>
        <p:grpSpPr>
          <a:xfrm>
            <a:off x="2609570" y="5703572"/>
            <a:ext cx="530225" cy="755651"/>
            <a:chOff x="5294313" y="2197100"/>
            <a:chExt cx="530225" cy="755651"/>
          </a:xfrm>
        </p:grpSpPr>
        <p:sp>
          <p:nvSpPr>
            <p:cNvPr id="62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3011908" y="5886139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grpSp>
        <p:nvGrpSpPr>
          <p:cNvPr id="65" name="그룹 64"/>
          <p:cNvGrpSpPr/>
          <p:nvPr/>
        </p:nvGrpSpPr>
        <p:grpSpPr>
          <a:xfrm>
            <a:off x="780298" y="3589265"/>
            <a:ext cx="2291012" cy="277000"/>
            <a:chOff x="1898655" y="5157190"/>
            <a:chExt cx="2291012" cy="277000"/>
          </a:xfrm>
        </p:grpSpPr>
        <p:sp>
          <p:nvSpPr>
            <p:cNvPr id="66" name="모서리가 둥근 직사각형 65"/>
            <p:cNvSpPr/>
            <p:nvPr/>
          </p:nvSpPr>
          <p:spPr>
            <a:xfrm>
              <a:off x="1901450" y="5157190"/>
              <a:ext cx="2229505" cy="2769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98655" y="5157191"/>
              <a:ext cx="2291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친구랑 나랑 동일하게 선택한 장소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grpSp>
        <p:nvGrpSpPr>
          <p:cNvPr id="71" name="Click"/>
          <p:cNvGrpSpPr>
            <a:grpSpLocks noChangeAspect="1"/>
          </p:cNvGrpSpPr>
          <p:nvPr/>
        </p:nvGrpSpPr>
        <p:grpSpPr>
          <a:xfrm>
            <a:off x="2811084" y="3645024"/>
            <a:ext cx="530225" cy="755651"/>
            <a:chOff x="5294313" y="2197100"/>
            <a:chExt cx="530225" cy="755651"/>
          </a:xfrm>
        </p:grpSpPr>
        <p:sp>
          <p:nvSpPr>
            <p:cNvPr id="7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46052" y="3521802"/>
            <a:ext cx="2592288" cy="915310"/>
          </a:xfrm>
          <a:prstGeom prst="rect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139795" y="356002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611108" y="2420888"/>
            <a:ext cx="1237839" cy="277000"/>
            <a:chOff x="1898655" y="5157190"/>
            <a:chExt cx="2315801" cy="277000"/>
          </a:xfrm>
        </p:grpSpPr>
        <p:sp>
          <p:nvSpPr>
            <p:cNvPr id="79" name="모서리가 둥근 직사각형 78"/>
            <p:cNvSpPr/>
            <p:nvPr/>
          </p:nvSpPr>
          <p:spPr>
            <a:xfrm>
              <a:off x="1901450" y="5157190"/>
              <a:ext cx="2229505" cy="27699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98655" y="5157191"/>
              <a:ext cx="2315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latin typeface="나눔스퀘어" pitchFamily="50" charset="-127"/>
                  <a:ea typeface="나눔스퀘어" pitchFamily="50" charset="-127"/>
                </a:rPr>
                <a:t>친구랑 나랑 동일</a:t>
              </a:r>
              <a:endParaRPr lang="ko-KR" altLang="en-US" sz="1200" dirty="0">
                <a:latin typeface="나눔스퀘어" pitchFamily="50" charset="-127"/>
                <a:ea typeface="나눔스퀘어" pitchFamily="50" charset="-127"/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544149" y="233588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85" name="Close"/>
          <p:cNvSpPr>
            <a:spLocks noChangeAspect="1" noEditPoints="1"/>
          </p:cNvSpPr>
          <p:nvPr/>
        </p:nvSpPr>
        <p:spPr bwMode="auto">
          <a:xfrm>
            <a:off x="1737507" y="2335886"/>
            <a:ext cx="160338" cy="160337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1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2318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고민되는 사항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장소를 원하는 일정에 추가하는 기능을 사용할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타겟은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누구인가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..!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방장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 /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친구 전부 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관리자이면 최종 버전의 장소 선택이 되는 것이며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친구 전부가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장소를 선택할 수 있으면 친구들이 선택한 장소 표를 비교해보고 제일 괜찮은 곳을 관리자가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선택하도록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해야하나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?!!</a:t>
            </a:r>
            <a:endParaRPr lang="en-US" altLang="ko-KR" sz="1600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41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628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친구들이 선택한 장소 비교 및 최종선택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관리자만 사용할 수 있는 페이지이며 친구들이 만든 일정을 노출하고 체크박스를 두어 선택할 수 있도록 함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체크된 일정은 최종 일정으로 사용하겠다는 의미지만 관리자가 한번 더 수정하고 싶을 수 있기 때문에 수정 기능을 둠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저장을 누르면 최종 일정이 만들어짐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Button"/>
          <p:cNvSpPr/>
          <p:nvPr/>
        </p:nvSpPr>
        <p:spPr>
          <a:xfrm>
            <a:off x="5687886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522" y="1410219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최종 일정 선택하기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920995"/>
              </p:ext>
            </p:extLst>
          </p:nvPr>
        </p:nvGraphicFramePr>
        <p:xfrm>
          <a:off x="458462" y="2325182"/>
          <a:ext cx="5700956" cy="1823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04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0130" y="191826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성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진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Pick!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2" name="Button"/>
          <p:cNvSpPr/>
          <p:nvPr/>
        </p:nvSpPr>
        <p:spPr>
          <a:xfrm>
            <a:off x="5163218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7564" y="2006376"/>
            <a:ext cx="131556" cy="131556"/>
            <a:chOff x="554563" y="2632644"/>
            <a:chExt cx="131556" cy="131556"/>
          </a:xfrm>
        </p:grpSpPr>
        <p:sp>
          <p:nvSpPr>
            <p:cNvPr id="64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ck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9615" y="292494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2183" y="3304191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182" y="3717031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75565"/>
              </p:ext>
            </p:extLst>
          </p:nvPr>
        </p:nvGraphicFramePr>
        <p:xfrm>
          <a:off x="499253" y="4694083"/>
          <a:ext cx="5700956" cy="118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97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690921" y="428716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하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림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Pick!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355" y="4375277"/>
            <a:ext cx="131556" cy="131556"/>
            <a:chOff x="554563" y="2632644"/>
            <a:chExt cx="131556" cy="131556"/>
          </a:xfrm>
        </p:grpSpPr>
        <p:sp>
          <p:nvSpPr>
            <p:cNvPr id="101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98220" y="522920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71569" y="525392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2555" y="186523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5078209" y="592523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5646921" y="591587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860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6280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장소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–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친구들이 선택한 장소 비교 및 최종선택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수정 버튼을 </a:t>
            </a:r>
            <a:r>
              <a:rPr lang="ko-KR" altLang="en-US" sz="1200" dirty="0">
                <a:latin typeface="나눔스퀘어" pitchFamily="50" charset="-127"/>
                <a:ea typeface="나눔스퀘어" pitchFamily="50" charset="-127"/>
              </a:rPr>
              <a:t>클릭하면 체크된 일정을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모달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형태로 띄운다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ko-KR" sz="1200" dirty="0" err="1" smtClean="0">
                <a:latin typeface="나눔스퀘어" pitchFamily="50" charset="-127"/>
                <a:ea typeface="나눔스퀘어" pitchFamily="50" charset="-127"/>
              </a:rPr>
              <a:t>Drag&amp;Drop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형태로 일정을 최종적으로 수정한 후에 완료 버튼을 클릭하면 저장된다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1" name="Button"/>
          <p:cNvSpPr/>
          <p:nvPr/>
        </p:nvSpPr>
        <p:spPr>
          <a:xfrm>
            <a:off x="5687886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저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장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522" y="1410219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최종 일정 선택하기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57746"/>
              </p:ext>
            </p:extLst>
          </p:nvPr>
        </p:nvGraphicFramePr>
        <p:xfrm>
          <a:off x="458462" y="2325182"/>
          <a:ext cx="5700956" cy="1823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042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50130" y="1918265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성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진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Pick!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2" name="Button"/>
          <p:cNvSpPr/>
          <p:nvPr/>
        </p:nvSpPr>
        <p:spPr>
          <a:xfrm>
            <a:off x="5163218" y="5956610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수정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77564" y="2006376"/>
            <a:ext cx="131556" cy="131556"/>
            <a:chOff x="554563" y="2632644"/>
            <a:chExt cx="131556" cy="131556"/>
          </a:xfrm>
        </p:grpSpPr>
        <p:sp>
          <p:nvSpPr>
            <p:cNvPr id="64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Check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09615" y="292494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2183" y="3304191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182" y="3717031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81319"/>
              </p:ext>
            </p:extLst>
          </p:nvPr>
        </p:nvGraphicFramePr>
        <p:xfrm>
          <a:off x="499253" y="4694083"/>
          <a:ext cx="5700956" cy="1183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5239"/>
                <a:gridCol w="1425239"/>
                <a:gridCol w="1425239"/>
                <a:gridCol w="1425239"/>
              </a:tblGrid>
              <a:tr h="43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4971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TextBox 98"/>
          <p:cNvSpPr txBox="1"/>
          <p:nvPr/>
        </p:nvSpPr>
        <p:spPr>
          <a:xfrm>
            <a:off x="690921" y="428716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하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림</a:t>
            </a:r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Pick!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pSp>
        <p:nvGrpSpPr>
          <p:cNvPr id="1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.4&quot; minHeight=&quot;10.4&quot; /&gt;&lt;/SmartSettings&gt;"/>
          <p:cNvGrpSpPr/>
          <p:nvPr>
            <p:custDataLst>
              <p:tags r:id="rId2"/>
            </p:custDataLst>
          </p:nvPr>
        </p:nvGrpSpPr>
        <p:grpSpPr>
          <a:xfrm>
            <a:off x="518355" y="4375277"/>
            <a:ext cx="131556" cy="131556"/>
            <a:chOff x="554563" y="2632644"/>
            <a:chExt cx="131556" cy="131556"/>
          </a:xfrm>
        </p:grpSpPr>
        <p:sp>
          <p:nvSpPr>
            <p:cNvPr id="101" name="Box"/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hidden="1"/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698220" y="5229200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171569" y="525392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92555" y="186523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5078209" y="592523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dirty="0"/>
          </a:p>
        </p:txBody>
      </p:sp>
      <p:sp>
        <p:nvSpPr>
          <p:cNvPr id="108" name="직사각형 107"/>
          <p:cNvSpPr/>
          <p:nvPr/>
        </p:nvSpPr>
        <p:spPr>
          <a:xfrm>
            <a:off x="5646921" y="5915872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일정 수정하기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97522"/>
              </p:ext>
            </p:extLst>
          </p:nvPr>
        </p:nvGraphicFramePr>
        <p:xfrm>
          <a:off x="1503953" y="2194746"/>
          <a:ext cx="3678836" cy="2962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807"/>
                <a:gridCol w="936104"/>
                <a:gridCol w="1008112"/>
                <a:gridCol w="826813"/>
              </a:tblGrid>
              <a:tr h="586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1 (10.09)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2 (10.10)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3 (10.11)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스퀘어 Bold" pitchFamily="50" charset="-127"/>
                          <a:ea typeface="나눔스퀘어 Bold" pitchFamily="50" charset="-127"/>
                        </a:rPr>
                        <a:t>DAY 4 (10.12)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3762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521401" y="2909561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33830" y="292727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>
                <a:latin typeface="나눔스퀘어" pitchFamily="50" charset="-127"/>
                <a:ea typeface="나눔스퀘어" pitchFamily="50" charset="-127"/>
              </a:rPr>
              <a:t>2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02951" y="29339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검색 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3</a:t>
            </a:r>
            <a:endParaRPr lang="ko-KR" altLang="en-US" sz="1200" dirty="0">
              <a:latin typeface="나눔스퀘어" pitchFamily="50" charset="-127"/>
              <a:ea typeface="나눔스퀘어" pitchFamily="50" charset="-127"/>
            </a:endParaRPr>
          </a:p>
        </p:txBody>
      </p:sp>
      <p:sp>
        <p:nvSpPr>
          <p:cNvPr id="70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4" name="Click"/>
          <p:cNvGrpSpPr>
            <a:grpSpLocks noChangeAspect="1"/>
          </p:cNvGrpSpPr>
          <p:nvPr/>
        </p:nvGrpSpPr>
        <p:grpSpPr>
          <a:xfrm>
            <a:off x="2097559" y="3048060"/>
            <a:ext cx="530225" cy="755651"/>
            <a:chOff x="5294313" y="2197100"/>
            <a:chExt cx="530225" cy="755651"/>
          </a:xfrm>
        </p:grpSpPr>
        <p:sp>
          <p:nvSpPr>
            <p:cNvPr id="75" name="Arrow Cursor"/>
            <p:cNvSpPr>
              <a:spLocks noChangeAspect="1"/>
            </p:cNvSpPr>
            <p:nvPr/>
          </p:nvSpPr>
          <p:spPr bwMode="auto">
            <a:xfrm>
              <a:off x="5448300" y="2363788"/>
              <a:ext cx="376238" cy="588963"/>
            </a:xfrm>
            <a:custGeom>
              <a:avLst/>
              <a:gdLst>
                <a:gd name="T0" fmla="*/ 379 w 495"/>
                <a:gd name="T1" fmla="*/ 721 h 773"/>
                <a:gd name="T2" fmla="*/ 269 w 495"/>
                <a:gd name="T3" fmla="*/ 494 h 773"/>
                <a:gd name="T4" fmla="*/ 495 w 495"/>
                <a:gd name="T5" fmla="*/ 494 h 773"/>
                <a:gd name="T6" fmla="*/ 0 w 495"/>
                <a:gd name="T7" fmla="*/ 0 h 773"/>
                <a:gd name="T8" fmla="*/ 0 w 495"/>
                <a:gd name="T9" fmla="*/ 702 h 773"/>
                <a:gd name="T10" fmla="*/ 167 w 495"/>
                <a:gd name="T11" fmla="*/ 536 h 773"/>
                <a:gd name="T12" fmla="*/ 282 w 495"/>
                <a:gd name="T13" fmla="*/ 773 h 773"/>
                <a:gd name="T14" fmla="*/ 379 w 495"/>
                <a:gd name="T15" fmla="*/ 721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5" h="773">
                  <a:moveTo>
                    <a:pt x="379" y="721"/>
                  </a:moveTo>
                  <a:lnTo>
                    <a:pt x="269" y="494"/>
                  </a:lnTo>
                  <a:lnTo>
                    <a:pt x="495" y="494"/>
                  </a:lnTo>
                  <a:lnTo>
                    <a:pt x="0" y="0"/>
                  </a:lnTo>
                  <a:lnTo>
                    <a:pt x="0" y="702"/>
                  </a:lnTo>
                  <a:lnTo>
                    <a:pt x="167" y="536"/>
                  </a:lnTo>
                  <a:lnTo>
                    <a:pt x="282" y="773"/>
                  </a:lnTo>
                  <a:lnTo>
                    <a:pt x="379" y="721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lick"/>
            <p:cNvSpPr>
              <a:spLocks noEditPoints="1"/>
            </p:cNvSpPr>
            <p:nvPr/>
          </p:nvSpPr>
          <p:spPr bwMode="auto">
            <a:xfrm>
              <a:off x="5294313" y="2197100"/>
              <a:ext cx="307975" cy="231775"/>
            </a:xfrm>
            <a:custGeom>
              <a:avLst/>
              <a:gdLst>
                <a:gd name="T0" fmla="*/ 156 w 405"/>
                <a:gd name="T1" fmla="*/ 248 h 303"/>
                <a:gd name="T2" fmla="*/ 101 w 405"/>
                <a:gd name="T3" fmla="*/ 303 h 303"/>
                <a:gd name="T4" fmla="*/ 156 w 405"/>
                <a:gd name="T5" fmla="*/ 155 h 303"/>
                <a:gd name="T6" fmla="*/ 101 w 405"/>
                <a:gd name="T7" fmla="*/ 101 h 303"/>
                <a:gd name="T8" fmla="*/ 249 w 405"/>
                <a:gd name="T9" fmla="*/ 155 h 303"/>
                <a:gd name="T10" fmla="*/ 303 w 405"/>
                <a:gd name="T11" fmla="*/ 101 h 303"/>
                <a:gd name="T12" fmla="*/ 137 w 405"/>
                <a:gd name="T13" fmla="*/ 202 h 303"/>
                <a:gd name="T14" fmla="*/ 0 w 405"/>
                <a:gd name="T15" fmla="*/ 202 h 303"/>
                <a:gd name="T16" fmla="*/ 202 w 405"/>
                <a:gd name="T17" fmla="*/ 136 h 303"/>
                <a:gd name="T18" fmla="*/ 202 w 405"/>
                <a:gd name="T19" fmla="*/ 0 h 303"/>
                <a:gd name="T20" fmla="*/ 268 w 405"/>
                <a:gd name="T21" fmla="*/ 202 h 303"/>
                <a:gd name="T22" fmla="*/ 405 w 405"/>
                <a:gd name="T23" fmla="*/ 202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5" h="303">
                  <a:moveTo>
                    <a:pt x="156" y="248"/>
                  </a:moveTo>
                  <a:lnTo>
                    <a:pt x="101" y="303"/>
                  </a:lnTo>
                  <a:moveTo>
                    <a:pt x="156" y="155"/>
                  </a:moveTo>
                  <a:lnTo>
                    <a:pt x="101" y="101"/>
                  </a:lnTo>
                  <a:moveTo>
                    <a:pt x="249" y="155"/>
                  </a:moveTo>
                  <a:lnTo>
                    <a:pt x="303" y="101"/>
                  </a:lnTo>
                  <a:moveTo>
                    <a:pt x="137" y="202"/>
                  </a:moveTo>
                  <a:lnTo>
                    <a:pt x="0" y="202"/>
                  </a:lnTo>
                  <a:moveTo>
                    <a:pt x="202" y="136"/>
                  </a:moveTo>
                  <a:lnTo>
                    <a:pt x="202" y="0"/>
                  </a:lnTo>
                  <a:moveTo>
                    <a:pt x="268" y="202"/>
                  </a:moveTo>
                  <a:lnTo>
                    <a:pt x="405" y="202"/>
                  </a:lnTo>
                </a:path>
              </a:pathLst>
            </a:custGeom>
            <a:noFill/>
            <a:ln w="9525" cap="rnd">
              <a:solidFill>
                <a:srgbClr val="3483C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145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9tLmF7Svskb3mwae0jw+zQvDfQv7vF7Mpfx34C5Lt8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631</Words>
  <Application>Microsoft Office PowerPoint</Application>
  <PresentationFormat>화면 슬라이드 쇼(4:3)</PresentationFormat>
  <Paragraphs>200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40</cp:revision>
  <dcterms:created xsi:type="dcterms:W3CDTF">2019-10-06T00:35:31Z</dcterms:created>
  <dcterms:modified xsi:type="dcterms:W3CDTF">2019-10-09T00:32:23Z</dcterms:modified>
</cp:coreProperties>
</file>