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0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48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9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0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07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2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1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1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71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1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3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7BD49-E51A-401B-B202-178BC3488398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97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913" y="908720"/>
            <a:ext cx="50481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atin typeface="나눔스퀘어 ExtraBold" pitchFamily="50" charset="-127"/>
                <a:ea typeface="나눔스퀘어 ExtraBold" pitchFamily="50" charset="-127"/>
              </a:rPr>
              <a:t>TOY Project</a:t>
            </a:r>
          </a:p>
          <a:p>
            <a:pPr algn="ctr"/>
            <a:r>
              <a:rPr lang="en-US" altLang="ko-KR" sz="3600" dirty="0" smtClean="0">
                <a:latin typeface="나눔스퀘어 ExtraBold" pitchFamily="50" charset="-127"/>
                <a:ea typeface="나눔스퀘어 ExtraBold" pitchFamily="50" charset="-127"/>
              </a:rPr>
              <a:t>[ </a:t>
            </a:r>
            <a:r>
              <a:rPr lang="ko-KR" altLang="en-US" sz="3600" dirty="0" smtClean="0">
                <a:latin typeface="나눔스퀘어 ExtraBold" pitchFamily="50" charset="-127"/>
                <a:ea typeface="나눔스퀘어 ExtraBold" pitchFamily="50" charset="-127"/>
              </a:rPr>
              <a:t>초대 방법 및 권한 </a:t>
            </a:r>
            <a:r>
              <a:rPr lang="ko-KR" altLang="en-US" sz="3600" dirty="0" smtClean="0">
                <a:latin typeface="나눔스퀘어 ExtraBold" pitchFamily="50" charset="-127"/>
                <a:ea typeface="나눔스퀘어 ExtraBold" pitchFamily="50" charset="-127"/>
              </a:rPr>
              <a:t>설정 </a:t>
            </a:r>
            <a:r>
              <a:rPr lang="en-US" altLang="ko-KR" sz="3600" dirty="0" smtClean="0">
                <a:latin typeface="나눔스퀘어 ExtraBold" pitchFamily="50" charset="-127"/>
                <a:ea typeface="나눔스퀘어 ExtraBold" pitchFamily="50" charset="-127"/>
              </a:rPr>
              <a:t>]</a:t>
            </a:r>
            <a:endParaRPr lang="ko-KR" altLang="en-US" sz="3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3052" y="5373216"/>
            <a:ext cx="23936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8</a:t>
            </a:r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차 회의 </a:t>
            </a:r>
            <a:endParaRPr lang="en-US" altLang="ko-KR" sz="2800" dirty="0" smtClean="0">
              <a:latin typeface="나눔스퀘어 Bold" pitchFamily="50" charset="-127"/>
              <a:ea typeface="나눔스퀘어 Bold" pitchFamily="50" charset="-127"/>
            </a:endParaRPr>
          </a:p>
          <a:p>
            <a:pPr algn="r"/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(2019.09.10)</a:t>
            </a:r>
            <a:endParaRPr lang="ko-KR" altLang="en-US" sz="28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0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1.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초대 방법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124744"/>
            <a:ext cx="8064896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초대는 방을 만들 때 해당 방의 링크를 제공해주어 관리자가 복사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+</a:t>
            </a:r>
            <a:r>
              <a:rPr lang="ko-KR" altLang="en-US" sz="1600" dirty="0" err="1" smtClean="0">
                <a:latin typeface="나눔스퀘어" pitchFamily="50" charset="-127"/>
                <a:ea typeface="나눔스퀘어" pitchFamily="50" charset="-127"/>
              </a:rPr>
              <a:t>붙여넣기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형태로 친구들에게 전달하는 형태로 진행된다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endParaRPr lang="en-US" altLang="ko-KR" sz="16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방을 만들 때 방의 공개 여부를 설정할 수 있다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. </a:t>
            </a:r>
            <a:b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→ Public (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전체 공개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) / Privacy (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초대를 통해 접속한 사람들만 공개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endParaRPr lang="en-US" altLang="ko-KR" sz="1600" dirty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링크를 통해 초대하기 때문에 회원 상태 별로 권한을 설정하여 데이터 작성 및 관리에 문제가 발생하지 않도록 하였음</a:t>
            </a:r>
            <a:endParaRPr lang="en-US" altLang="ko-KR" sz="1600" dirty="0" smtClean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41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권한 설정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124744"/>
            <a:ext cx="4190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- CRUD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및 회원 종류 기준으로 권한 설정을 나눔</a:t>
            </a:r>
            <a:endParaRPr lang="ko-KR" altLang="en-US" sz="1600" dirty="0">
              <a:latin typeface="나눔스퀘어" pitchFamily="50" charset="-127"/>
              <a:ea typeface="나눔스퀘어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820949"/>
              </p:ext>
            </p:extLst>
          </p:nvPr>
        </p:nvGraphicFramePr>
        <p:xfrm>
          <a:off x="395536" y="1628800"/>
          <a:ext cx="8424936" cy="432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1080120"/>
                <a:gridCol w="1152128"/>
                <a:gridCol w="1224136"/>
                <a:gridCol w="1152128"/>
                <a:gridCol w="1152128"/>
                <a:gridCol w="1800200"/>
              </a:tblGrid>
              <a:tr h="33432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방 공개 </a:t>
                      </a:r>
                      <a:endParaRPr lang="en-US" altLang="ko-KR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여부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회원 종류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대시보드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작성</a:t>
                      </a: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수정</a:t>
                      </a: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)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삽입</a:t>
                      </a: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en-US" altLang="ko-KR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  <a:tr h="3343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Read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Write / </a:t>
                      </a:r>
                      <a:r>
                        <a:rPr lang="ko-KR" altLang="en-US" sz="12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커스터마이징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Read</a:t>
                      </a:r>
                    </a:p>
                    <a:p>
                      <a:pPr algn="ctr" latinLnBrk="1"/>
                      <a:r>
                        <a:rPr lang="en-US" altLang="ko-KR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상세페이지</a:t>
                      </a:r>
                      <a:r>
                        <a:rPr lang="en-US" altLang="ko-KR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)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Write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Insert / Delete</a:t>
                      </a:r>
                    </a:p>
                    <a:p>
                      <a:pPr algn="ctr" latinLnBrk="1"/>
                      <a:r>
                        <a:rPr lang="en-US" altLang="ko-KR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(</a:t>
                      </a:r>
                      <a:r>
                        <a:rPr lang="ko-KR" altLang="en-US" sz="11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방만들기</a:t>
                      </a:r>
                      <a:r>
                        <a:rPr lang="en-US" altLang="ko-KR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확정</a:t>
                      </a:r>
                      <a:r>
                        <a:rPr lang="en-US" altLang="ko-KR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글삭제</a:t>
                      </a:r>
                      <a:r>
                        <a:rPr lang="ko-KR" altLang="en-US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 등</a:t>
                      </a:r>
                      <a:r>
                        <a:rPr lang="en-US" altLang="ko-KR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)</a:t>
                      </a:r>
                      <a:endParaRPr lang="ko-KR" altLang="en-US" sz="11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  <a:tr h="33432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Private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- </a:t>
                      </a:r>
                      <a:endParaRPr lang="en-US" altLang="ko-KR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초대</a:t>
                      </a:r>
                      <a:endParaRPr lang="en-US" altLang="ko-KR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받은</a:t>
                      </a:r>
                      <a:endParaRPr lang="en-US" altLang="ko-KR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사람</a:t>
                      </a: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비회원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  <a:tr h="3343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권한 없는 </a:t>
                      </a:r>
                      <a:endParaRPr lang="en-US" altLang="ko-KR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회원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51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관리자</a:t>
                      </a:r>
                      <a:endParaRPr lang="en-US" altLang="ko-KR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방장</a:t>
                      </a: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)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  <a:tr h="5040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권한 받은 </a:t>
                      </a:r>
                      <a:endParaRPr lang="en-US" altLang="ko-KR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회원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Private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초대받지 못한 사람</a:t>
                      </a:r>
                      <a:endParaRPr lang="en-US" altLang="ko-KR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-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  <a:tr h="47318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Public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비회원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  <a:tr h="4320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회원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3528" y="6150816"/>
            <a:ext cx="4799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Q.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권한 없는 회원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/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권한 받은 회원의 구분 기준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???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이메일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인증 여부인가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?? 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11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164</Words>
  <Application>Microsoft Office PowerPoint</Application>
  <PresentationFormat>화면 슬라이드 쇼(4:3)</PresentationFormat>
  <Paragraphs>73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Myungjin Jeong</dc:creator>
  <cp:lastModifiedBy>Myungjin Jeong</cp:lastModifiedBy>
  <cp:revision>13</cp:revision>
  <dcterms:created xsi:type="dcterms:W3CDTF">2019-10-06T00:35:31Z</dcterms:created>
  <dcterms:modified xsi:type="dcterms:W3CDTF">2019-10-06T02:08:15Z</dcterms:modified>
</cp:coreProperties>
</file>