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44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0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48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9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0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07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2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1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1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71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1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3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7BD49-E51A-401B-B202-178BC34883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97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914" y="908720"/>
            <a:ext cx="50481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TOY Project</a:t>
            </a:r>
          </a:p>
          <a:p>
            <a:pPr algn="ctr"/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[ </a:t>
            </a:r>
            <a:r>
              <a:rPr lang="ko-KR" altLang="en-US" sz="3600" dirty="0" smtClean="0">
                <a:latin typeface="나눔스퀘어 ExtraBold" pitchFamily="50" charset="-127"/>
                <a:ea typeface="나눔스퀘어 ExtraBold" pitchFamily="50" charset="-127"/>
              </a:rPr>
              <a:t>기능 공통</a:t>
            </a:r>
            <a:r>
              <a:rPr lang="ko-KR" altLang="en-US" sz="36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3600" dirty="0" smtClean="0">
                <a:latin typeface="나눔스퀘어 ExtraBold" pitchFamily="50" charset="-127"/>
                <a:ea typeface="나눔스퀘어 ExtraBold" pitchFamily="50" charset="-127"/>
              </a:rPr>
              <a:t>설</a:t>
            </a:r>
            <a:r>
              <a:rPr lang="ko-KR" altLang="en-US" sz="3600" dirty="0">
                <a:latin typeface="나눔스퀘어 ExtraBold" pitchFamily="50" charset="-127"/>
                <a:ea typeface="나눔스퀘어 ExtraBold" pitchFamily="50" charset="-127"/>
              </a:rPr>
              <a:t>정</a:t>
            </a:r>
            <a:r>
              <a:rPr lang="ko-KR" altLang="en-US" sz="3600" dirty="0" smtClean="0">
                <a:latin typeface="나눔스퀘어 ExtraBold" pitchFamily="50" charset="-127"/>
                <a:ea typeface="나눔스퀘어 ExtraBold" pitchFamily="50" charset="-127"/>
              </a:rPr>
              <a:t> 및 날짜 </a:t>
            </a:r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]</a:t>
            </a:r>
            <a:endParaRPr lang="ko-KR" altLang="en-US" sz="3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7199" y="5373216"/>
            <a:ext cx="31694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9, 10</a:t>
            </a:r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차 </a:t>
            </a:r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회의 </a:t>
            </a:r>
            <a:endParaRPr lang="en-US" altLang="ko-KR" sz="2800" dirty="0" smtClean="0">
              <a:latin typeface="나눔스퀘어 Bold" pitchFamily="50" charset="-127"/>
              <a:ea typeface="나눔스퀘어 Bold" pitchFamily="50" charset="-127"/>
            </a:endParaRPr>
          </a:p>
          <a:p>
            <a:pPr algn="r"/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2019.09.17 / 24)</a:t>
            </a:r>
            <a:endParaRPr lang="ko-KR" altLang="en-US" sz="28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0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1.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기능 공통 설정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124744"/>
            <a:ext cx="806489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날짜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/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여행지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/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장소 기능의 수정 페이지는 별도로 만든다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b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(View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와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 Write(Create)-Update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화면을 분리한다는 이야기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endParaRPr lang="en-US" altLang="ko-KR" sz="1600" dirty="0" smtClean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41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31" y="231031"/>
            <a:ext cx="3823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날짜 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–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화면 구성 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논의 중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732240" y="0"/>
            <a:ext cx="0" cy="6885384"/>
          </a:xfrm>
          <a:prstGeom prst="line">
            <a:avLst/>
          </a:prstGeom>
          <a:ln cmpd="thickThin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26264" y="465016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237" y="61754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Description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4248" y="548680"/>
            <a:ext cx="22322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화면 구성은 좀 더 논의해야 함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캘린더는 상단에 위치하고 하단에 추천날짜를 노출하는 레이아웃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캘린더에 날짜 등록 전에는 추천날짜가 숨김 처리 되어 있다가 날짜가 저장되면 추천날짜를 노출하는 형태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32" name="그룹 231"/>
          <p:cNvGrpSpPr/>
          <p:nvPr/>
        </p:nvGrpSpPr>
        <p:grpSpPr>
          <a:xfrm>
            <a:off x="323528" y="1268760"/>
            <a:ext cx="6048672" cy="5400600"/>
            <a:chOff x="323528" y="849893"/>
            <a:chExt cx="6048672" cy="5819467"/>
          </a:xfrm>
        </p:grpSpPr>
        <p:grpSp>
          <p:nvGrpSpPr>
            <p:cNvPr id="26" name="그룹 25"/>
            <p:cNvGrpSpPr/>
            <p:nvPr/>
          </p:nvGrpSpPr>
          <p:grpSpPr>
            <a:xfrm>
              <a:off x="323528" y="849893"/>
              <a:ext cx="6048672" cy="5819467"/>
              <a:chOff x="179512" y="1209933"/>
              <a:chExt cx="7776864" cy="524340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79512" y="1209933"/>
                <a:ext cx="7776864" cy="5243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Jumbotron Example"/>
              <p:cNvGrpSpPr/>
              <p:nvPr/>
            </p:nvGrpSpPr>
            <p:grpSpPr>
              <a:xfrm>
                <a:off x="207444" y="1209933"/>
                <a:ext cx="7696510" cy="5153629"/>
                <a:chOff x="1476372" y="363604"/>
                <a:chExt cx="9239256" cy="6130793"/>
              </a:xfrm>
            </p:grpSpPr>
            <p:sp>
              <p:nvSpPr>
                <p:cNvPr id="5" name="Navbar Shape"/>
                <p:cNvSpPr/>
                <p:nvPr/>
              </p:nvSpPr>
              <p:spPr>
                <a:xfrm>
                  <a:off x="1476372" y="363604"/>
                  <a:ext cx="9239256" cy="495300"/>
                </a:xfrm>
                <a:prstGeom prst="roundRect">
                  <a:avLst>
                    <a:gd name="adj" fmla="val 0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8016" tIns="45720" rIns="128016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LOGO</a:t>
                  </a:r>
                  <a:endParaRPr lang="en-US" sz="14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9" name="Line"/>
                <p:cNvCxnSpPr/>
                <p:nvPr/>
              </p:nvCxnSpPr>
              <p:spPr>
                <a:xfrm>
                  <a:off x="1476372" y="858904"/>
                  <a:ext cx="9239256" cy="0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Footer"/>
                <p:cNvGrpSpPr/>
                <p:nvPr/>
              </p:nvGrpSpPr>
              <p:grpSpPr>
                <a:xfrm>
                  <a:off x="1476372" y="6239350"/>
                  <a:ext cx="9239256" cy="255047"/>
                  <a:chOff x="1476372" y="6239350"/>
                  <a:chExt cx="9239256" cy="255047"/>
                </a:xfrm>
              </p:grpSpPr>
              <p:cxnSp>
                <p:nvCxnSpPr>
                  <p:cNvPr id="21" name="Line"/>
                  <p:cNvCxnSpPr/>
                  <p:nvPr/>
                </p:nvCxnSpPr>
                <p:spPr>
                  <a:xfrm>
                    <a:off x="1476372" y="6239350"/>
                    <a:ext cx="9239256" cy="0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Copyright"/>
                  <p:cNvSpPr txBox="1"/>
                  <p:nvPr/>
                </p:nvSpPr>
                <p:spPr>
                  <a:xfrm>
                    <a:off x="1624987" y="6292419"/>
                    <a:ext cx="724557" cy="2019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© Company</a:t>
                    </a:r>
                    <a:endParaRPr lang="en-US" sz="105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33" name="Copyright"/>
            <p:cNvSpPr txBox="1"/>
            <p:nvPr/>
          </p:nvSpPr>
          <p:spPr>
            <a:xfrm>
              <a:off x="2627784" y="999078"/>
              <a:ext cx="269304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opyright"/>
            <p:cNvSpPr txBox="1"/>
            <p:nvPr/>
          </p:nvSpPr>
          <p:spPr>
            <a:xfrm>
              <a:off x="3203688" y="999077"/>
              <a:ext cx="710131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 만들기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opyright"/>
            <p:cNvSpPr txBox="1"/>
            <p:nvPr/>
          </p:nvSpPr>
          <p:spPr>
            <a:xfrm>
              <a:off x="4139952" y="1001377"/>
              <a:ext cx="881652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나의 일정 보기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opyright"/>
            <p:cNvSpPr txBox="1"/>
            <p:nvPr/>
          </p:nvSpPr>
          <p:spPr>
            <a:xfrm>
              <a:off x="5258179" y="988978"/>
              <a:ext cx="806311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 / JOIN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Title Bar"/>
          <p:cNvGrpSpPr/>
          <p:nvPr/>
        </p:nvGrpSpPr>
        <p:grpSpPr>
          <a:xfrm>
            <a:off x="6618757" y="1717996"/>
            <a:ext cx="738190" cy="79435"/>
            <a:chOff x="6522001" y="1493841"/>
            <a:chExt cx="738190" cy="79375"/>
          </a:xfrm>
        </p:grpSpPr>
        <p:sp>
          <p:nvSpPr>
            <p:cNvPr id="179" name="Minimize" descr="&lt;Tags&gt;&lt;SMARTRESIZEANCHORS&gt;Absolute,None,None,Absolute&lt;/SMARTRESIZEANCHORS&gt;&lt;/Tags&gt;"/>
            <p:cNvSpPr>
              <a:spLocks noChangeAspect="1" noChangeArrowheads="1"/>
            </p:cNvSpPr>
            <p:nvPr/>
          </p:nvSpPr>
          <p:spPr bwMode="auto">
            <a:xfrm>
              <a:off x="6522001" y="1529560"/>
              <a:ext cx="74613" cy="793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Maximize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853789" y="1495428"/>
              <a:ext cx="73025" cy="76200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Close" descr="&lt;Tags&gt;&lt;SMARTRESIZEANCHORS&gt;Absolute,None,None,Absolute&lt;/SMARTRESIZEANCHORS&gt;&lt;/Tags&gt;"/>
            <p:cNvSpPr>
              <a:spLocks noChangeAspect="1"/>
            </p:cNvSpPr>
            <p:nvPr/>
          </p:nvSpPr>
          <p:spPr bwMode="auto">
            <a:xfrm>
              <a:off x="7185578" y="1493841"/>
              <a:ext cx="74613" cy="7937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Command Bar"/>
          <p:cNvGrpSpPr/>
          <p:nvPr/>
        </p:nvGrpSpPr>
        <p:grpSpPr>
          <a:xfrm>
            <a:off x="1181394" y="1932513"/>
            <a:ext cx="6068126" cy="172526"/>
            <a:chOff x="1084639" y="1708409"/>
            <a:chExt cx="6068126" cy="172526"/>
          </a:xfrm>
        </p:grpSpPr>
        <p:sp>
          <p:nvSpPr>
            <p:cNvPr id="166" name="Hamburger Butt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084639" y="1752256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129088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8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8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8" name="Work 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632326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4 w 508"/>
                <a:gd name="T13" fmla="*/ 28 h 508"/>
                <a:gd name="T14" fmla="*/ 424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9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4 w 508"/>
                <a:gd name="T41" fmla="*/ 85 h 508"/>
                <a:gd name="T42" fmla="*/ 424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9 w 508"/>
                <a:gd name="T49" fmla="*/ 113 h 508"/>
                <a:gd name="T50" fmla="*/ 29 w 508"/>
                <a:gd name="T51" fmla="*/ 56 h 508"/>
                <a:gd name="T52" fmla="*/ 29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9 w 508"/>
                <a:gd name="T59" fmla="*/ 480 h 508"/>
                <a:gd name="T60" fmla="*/ 29 w 508"/>
                <a:gd name="T61" fmla="*/ 141 h 508"/>
                <a:gd name="T62" fmla="*/ 113 w 508"/>
                <a:gd name="T63" fmla="*/ 282 h 508"/>
                <a:gd name="T64" fmla="*/ 113 w 508"/>
                <a:gd name="T65" fmla="*/ 339 h 508"/>
                <a:gd name="T66" fmla="*/ 170 w 508"/>
                <a:gd name="T67" fmla="*/ 339 h 508"/>
                <a:gd name="T68" fmla="*/ 170 w 508"/>
                <a:gd name="T69" fmla="*/ 282 h 508"/>
                <a:gd name="T70" fmla="*/ 113 w 508"/>
                <a:gd name="T71" fmla="*/ 282 h 508"/>
                <a:gd name="T72" fmla="*/ 226 w 508"/>
                <a:gd name="T73" fmla="*/ 282 h 508"/>
                <a:gd name="T74" fmla="*/ 226 w 508"/>
                <a:gd name="T75" fmla="*/ 339 h 508"/>
                <a:gd name="T76" fmla="*/ 283 w 508"/>
                <a:gd name="T77" fmla="*/ 339 h 508"/>
                <a:gd name="T78" fmla="*/ 283 w 508"/>
                <a:gd name="T79" fmla="*/ 282 h 508"/>
                <a:gd name="T80" fmla="*/ 226 w 508"/>
                <a:gd name="T81" fmla="*/ 282 h 508"/>
                <a:gd name="T82" fmla="*/ 339 w 508"/>
                <a:gd name="T83" fmla="*/ 282 h 508"/>
                <a:gd name="T84" fmla="*/ 339 w 508"/>
                <a:gd name="T85" fmla="*/ 339 h 508"/>
                <a:gd name="T86" fmla="*/ 395 w 508"/>
                <a:gd name="T87" fmla="*/ 339 h 508"/>
                <a:gd name="T88" fmla="*/ 395 w 508"/>
                <a:gd name="T89" fmla="*/ 282 h 508"/>
                <a:gd name="T90" fmla="*/ 339 w 508"/>
                <a:gd name="T9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4" y="28"/>
                  </a:lnTo>
                  <a:lnTo>
                    <a:pt x="424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9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4" y="85"/>
                  </a:lnTo>
                  <a:lnTo>
                    <a:pt x="424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9" y="113"/>
                  </a:lnTo>
                  <a:lnTo>
                    <a:pt x="29" y="56"/>
                  </a:lnTo>
                  <a:close/>
                  <a:moveTo>
                    <a:pt x="29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9" y="480"/>
                  </a:lnTo>
                  <a:lnTo>
                    <a:pt x="29" y="141"/>
                  </a:lnTo>
                  <a:close/>
                  <a:moveTo>
                    <a:pt x="113" y="282"/>
                  </a:moveTo>
                  <a:lnTo>
                    <a:pt x="113" y="339"/>
                  </a:lnTo>
                  <a:lnTo>
                    <a:pt x="170" y="339"/>
                  </a:lnTo>
                  <a:lnTo>
                    <a:pt x="170" y="282"/>
                  </a:lnTo>
                  <a:lnTo>
                    <a:pt x="113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3" y="339"/>
                  </a:lnTo>
                  <a:lnTo>
                    <a:pt x="283" y="282"/>
                  </a:lnTo>
                  <a:lnTo>
                    <a:pt x="226" y="282"/>
                  </a:lnTo>
                  <a:close/>
                  <a:moveTo>
                    <a:pt x="339" y="282"/>
                  </a:moveTo>
                  <a:lnTo>
                    <a:pt x="339" y="339"/>
                  </a:lnTo>
                  <a:lnTo>
                    <a:pt x="395" y="339"/>
                  </a:lnTo>
                  <a:lnTo>
                    <a:pt x="395" y="282"/>
                  </a:lnTo>
                  <a:lnTo>
                    <a:pt x="339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9" name="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5473701" y="1728791"/>
              <a:ext cx="128588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2 w 508"/>
                <a:gd name="T21" fmla="*/ 28 h 508"/>
                <a:gd name="T22" fmla="*/ 112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2 w 508"/>
                <a:gd name="T33" fmla="*/ 85 h 508"/>
                <a:gd name="T34" fmla="*/ 112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79 w 508"/>
                <a:gd name="T45" fmla="*/ 56 h 508"/>
                <a:gd name="T46" fmla="*/ 479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79 w 508"/>
                <a:gd name="T55" fmla="*/ 141 h 508"/>
                <a:gd name="T56" fmla="*/ 479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56 w 508"/>
                <a:gd name="T63" fmla="*/ 282 h 508"/>
                <a:gd name="T64" fmla="*/ 56 w 508"/>
                <a:gd name="T65" fmla="*/ 339 h 508"/>
                <a:gd name="T66" fmla="*/ 112 w 508"/>
                <a:gd name="T67" fmla="*/ 339 h 508"/>
                <a:gd name="T68" fmla="*/ 112 w 508"/>
                <a:gd name="T69" fmla="*/ 282 h 508"/>
                <a:gd name="T70" fmla="*/ 56 w 508"/>
                <a:gd name="T71" fmla="*/ 282 h 508"/>
                <a:gd name="T72" fmla="*/ 141 w 508"/>
                <a:gd name="T73" fmla="*/ 282 h 508"/>
                <a:gd name="T74" fmla="*/ 141 w 508"/>
                <a:gd name="T75" fmla="*/ 339 h 508"/>
                <a:gd name="T76" fmla="*/ 197 w 508"/>
                <a:gd name="T77" fmla="*/ 339 h 508"/>
                <a:gd name="T78" fmla="*/ 197 w 508"/>
                <a:gd name="T79" fmla="*/ 282 h 508"/>
                <a:gd name="T80" fmla="*/ 141 w 508"/>
                <a:gd name="T81" fmla="*/ 282 h 508"/>
                <a:gd name="T82" fmla="*/ 225 w 508"/>
                <a:gd name="T83" fmla="*/ 282 h 508"/>
                <a:gd name="T84" fmla="*/ 225 w 508"/>
                <a:gd name="T85" fmla="*/ 339 h 508"/>
                <a:gd name="T86" fmla="*/ 282 w 508"/>
                <a:gd name="T87" fmla="*/ 339 h 508"/>
                <a:gd name="T88" fmla="*/ 282 w 508"/>
                <a:gd name="T89" fmla="*/ 282 h 508"/>
                <a:gd name="T90" fmla="*/ 225 w 508"/>
                <a:gd name="T91" fmla="*/ 282 h 508"/>
                <a:gd name="T92" fmla="*/ 310 w 508"/>
                <a:gd name="T93" fmla="*/ 282 h 508"/>
                <a:gd name="T94" fmla="*/ 310 w 508"/>
                <a:gd name="T95" fmla="*/ 339 h 508"/>
                <a:gd name="T96" fmla="*/ 366 w 508"/>
                <a:gd name="T97" fmla="*/ 339 h 508"/>
                <a:gd name="T98" fmla="*/ 366 w 508"/>
                <a:gd name="T99" fmla="*/ 282 h 508"/>
                <a:gd name="T100" fmla="*/ 310 w 508"/>
                <a:gd name="T101" fmla="*/ 282 h 508"/>
                <a:gd name="T102" fmla="*/ 395 w 508"/>
                <a:gd name="T103" fmla="*/ 282 h 508"/>
                <a:gd name="T104" fmla="*/ 395 w 508"/>
                <a:gd name="T105" fmla="*/ 339 h 508"/>
                <a:gd name="T106" fmla="*/ 451 w 508"/>
                <a:gd name="T107" fmla="*/ 339 h 508"/>
                <a:gd name="T108" fmla="*/ 451 w 508"/>
                <a:gd name="T109" fmla="*/ 282 h 508"/>
                <a:gd name="T110" fmla="*/ 395 w 508"/>
                <a:gd name="T11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2" y="28"/>
                  </a:lnTo>
                  <a:lnTo>
                    <a:pt x="112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2" y="85"/>
                  </a:lnTo>
                  <a:lnTo>
                    <a:pt x="112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79" y="56"/>
                  </a:lnTo>
                  <a:lnTo>
                    <a:pt x="479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79" y="141"/>
                  </a:lnTo>
                  <a:lnTo>
                    <a:pt x="479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2" y="339"/>
                  </a:lnTo>
                  <a:lnTo>
                    <a:pt x="112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5" y="282"/>
                  </a:moveTo>
                  <a:lnTo>
                    <a:pt x="225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5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6" y="339"/>
                  </a:lnTo>
                  <a:lnTo>
                    <a:pt x="366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0" name="Month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062663" y="1728791"/>
              <a:ext cx="128588" cy="131763"/>
            </a:xfrm>
            <a:custGeom>
              <a:avLst/>
              <a:gdLst>
                <a:gd name="T0" fmla="*/ 84 w 508"/>
                <a:gd name="T1" fmla="*/ 28 h 508"/>
                <a:gd name="T2" fmla="*/ 0 w 508"/>
                <a:gd name="T3" fmla="*/ 508 h 508"/>
                <a:gd name="T4" fmla="*/ 508 w 508"/>
                <a:gd name="T5" fmla="*/ 28 h 508"/>
                <a:gd name="T6" fmla="*/ 423 w 508"/>
                <a:gd name="T7" fmla="*/ 0 h 508"/>
                <a:gd name="T8" fmla="*/ 395 w 508"/>
                <a:gd name="T9" fmla="*/ 28 h 508"/>
                <a:gd name="T10" fmla="*/ 113 w 508"/>
                <a:gd name="T11" fmla="*/ 0 h 508"/>
                <a:gd name="T12" fmla="*/ 28 w 508"/>
                <a:gd name="T13" fmla="*/ 56 h 508"/>
                <a:gd name="T14" fmla="*/ 84 w 508"/>
                <a:gd name="T15" fmla="*/ 85 h 508"/>
                <a:gd name="T16" fmla="*/ 113 w 508"/>
                <a:gd name="T17" fmla="*/ 56 h 508"/>
                <a:gd name="T18" fmla="*/ 395 w 508"/>
                <a:gd name="T19" fmla="*/ 85 h 508"/>
                <a:gd name="T20" fmla="*/ 423 w 508"/>
                <a:gd name="T21" fmla="*/ 56 h 508"/>
                <a:gd name="T22" fmla="*/ 480 w 508"/>
                <a:gd name="T23" fmla="*/ 113 h 508"/>
                <a:gd name="T24" fmla="*/ 28 w 508"/>
                <a:gd name="T25" fmla="*/ 56 h 508"/>
                <a:gd name="T26" fmla="*/ 480 w 508"/>
                <a:gd name="T27" fmla="*/ 141 h 508"/>
                <a:gd name="T28" fmla="*/ 28 w 508"/>
                <a:gd name="T29" fmla="*/ 480 h 508"/>
                <a:gd name="T30" fmla="*/ 141 w 508"/>
                <a:gd name="T31" fmla="*/ 198 h 508"/>
                <a:gd name="T32" fmla="*/ 197 w 508"/>
                <a:gd name="T33" fmla="*/ 254 h 508"/>
                <a:gd name="T34" fmla="*/ 141 w 508"/>
                <a:gd name="T35" fmla="*/ 198 h 508"/>
                <a:gd name="T36" fmla="*/ 226 w 508"/>
                <a:gd name="T37" fmla="*/ 254 h 508"/>
                <a:gd name="T38" fmla="*/ 282 w 508"/>
                <a:gd name="T39" fmla="*/ 198 h 508"/>
                <a:gd name="T40" fmla="*/ 310 w 508"/>
                <a:gd name="T41" fmla="*/ 198 h 508"/>
                <a:gd name="T42" fmla="*/ 367 w 508"/>
                <a:gd name="T43" fmla="*/ 254 h 508"/>
                <a:gd name="T44" fmla="*/ 310 w 508"/>
                <a:gd name="T45" fmla="*/ 198 h 508"/>
                <a:gd name="T46" fmla="*/ 395 w 508"/>
                <a:gd name="T47" fmla="*/ 254 h 508"/>
                <a:gd name="T48" fmla="*/ 451 w 508"/>
                <a:gd name="T49" fmla="*/ 198 h 508"/>
                <a:gd name="T50" fmla="*/ 56 w 508"/>
                <a:gd name="T51" fmla="*/ 282 h 508"/>
                <a:gd name="T52" fmla="*/ 113 w 508"/>
                <a:gd name="T53" fmla="*/ 339 h 508"/>
                <a:gd name="T54" fmla="*/ 56 w 508"/>
                <a:gd name="T55" fmla="*/ 282 h 508"/>
                <a:gd name="T56" fmla="*/ 141 w 508"/>
                <a:gd name="T57" fmla="*/ 339 h 508"/>
                <a:gd name="T58" fmla="*/ 197 w 508"/>
                <a:gd name="T59" fmla="*/ 282 h 508"/>
                <a:gd name="T60" fmla="*/ 226 w 508"/>
                <a:gd name="T61" fmla="*/ 282 h 508"/>
                <a:gd name="T62" fmla="*/ 282 w 508"/>
                <a:gd name="T63" fmla="*/ 339 h 508"/>
                <a:gd name="T64" fmla="*/ 226 w 508"/>
                <a:gd name="T65" fmla="*/ 282 h 508"/>
                <a:gd name="T66" fmla="*/ 310 w 508"/>
                <a:gd name="T67" fmla="*/ 339 h 508"/>
                <a:gd name="T68" fmla="*/ 367 w 508"/>
                <a:gd name="T69" fmla="*/ 282 h 508"/>
                <a:gd name="T70" fmla="*/ 395 w 508"/>
                <a:gd name="T71" fmla="*/ 282 h 508"/>
                <a:gd name="T72" fmla="*/ 451 w 508"/>
                <a:gd name="T73" fmla="*/ 339 h 508"/>
                <a:gd name="T74" fmla="*/ 395 w 508"/>
                <a:gd name="T75" fmla="*/ 282 h 508"/>
                <a:gd name="T76" fmla="*/ 56 w 508"/>
                <a:gd name="T77" fmla="*/ 423 h 508"/>
                <a:gd name="T78" fmla="*/ 113 w 508"/>
                <a:gd name="T79" fmla="*/ 367 h 508"/>
                <a:gd name="T80" fmla="*/ 141 w 508"/>
                <a:gd name="T81" fmla="*/ 367 h 508"/>
                <a:gd name="T82" fmla="*/ 197 w 508"/>
                <a:gd name="T83" fmla="*/ 423 h 508"/>
                <a:gd name="T84" fmla="*/ 141 w 508"/>
                <a:gd name="T85" fmla="*/ 367 h 508"/>
                <a:gd name="T86" fmla="*/ 226 w 508"/>
                <a:gd name="T87" fmla="*/ 423 h 508"/>
                <a:gd name="T88" fmla="*/ 282 w 508"/>
                <a:gd name="T89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141" y="198"/>
                  </a:moveTo>
                  <a:lnTo>
                    <a:pt x="141" y="254"/>
                  </a:lnTo>
                  <a:lnTo>
                    <a:pt x="197" y="254"/>
                  </a:lnTo>
                  <a:lnTo>
                    <a:pt x="197" y="198"/>
                  </a:lnTo>
                  <a:lnTo>
                    <a:pt x="141" y="198"/>
                  </a:lnTo>
                  <a:close/>
                  <a:moveTo>
                    <a:pt x="226" y="198"/>
                  </a:moveTo>
                  <a:lnTo>
                    <a:pt x="226" y="254"/>
                  </a:lnTo>
                  <a:lnTo>
                    <a:pt x="282" y="254"/>
                  </a:lnTo>
                  <a:lnTo>
                    <a:pt x="282" y="198"/>
                  </a:lnTo>
                  <a:lnTo>
                    <a:pt x="226" y="198"/>
                  </a:lnTo>
                  <a:close/>
                  <a:moveTo>
                    <a:pt x="310" y="198"/>
                  </a:moveTo>
                  <a:lnTo>
                    <a:pt x="310" y="254"/>
                  </a:lnTo>
                  <a:lnTo>
                    <a:pt x="367" y="254"/>
                  </a:lnTo>
                  <a:lnTo>
                    <a:pt x="367" y="198"/>
                  </a:lnTo>
                  <a:lnTo>
                    <a:pt x="310" y="198"/>
                  </a:lnTo>
                  <a:close/>
                  <a:moveTo>
                    <a:pt x="395" y="198"/>
                  </a:moveTo>
                  <a:lnTo>
                    <a:pt x="395" y="254"/>
                  </a:lnTo>
                  <a:lnTo>
                    <a:pt x="451" y="254"/>
                  </a:lnTo>
                  <a:lnTo>
                    <a:pt x="451" y="198"/>
                  </a:lnTo>
                  <a:lnTo>
                    <a:pt x="395" y="198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6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7" y="339"/>
                  </a:lnTo>
                  <a:lnTo>
                    <a:pt x="367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  <a:moveTo>
                    <a:pt x="56" y="367"/>
                  </a:moveTo>
                  <a:lnTo>
                    <a:pt x="56" y="423"/>
                  </a:lnTo>
                  <a:lnTo>
                    <a:pt x="113" y="423"/>
                  </a:lnTo>
                  <a:lnTo>
                    <a:pt x="113" y="367"/>
                  </a:lnTo>
                  <a:lnTo>
                    <a:pt x="56" y="367"/>
                  </a:lnTo>
                  <a:close/>
                  <a:moveTo>
                    <a:pt x="141" y="367"/>
                  </a:moveTo>
                  <a:lnTo>
                    <a:pt x="141" y="423"/>
                  </a:lnTo>
                  <a:lnTo>
                    <a:pt x="197" y="423"/>
                  </a:lnTo>
                  <a:lnTo>
                    <a:pt x="197" y="367"/>
                  </a:lnTo>
                  <a:lnTo>
                    <a:pt x="141" y="367"/>
                  </a:lnTo>
                  <a:close/>
                  <a:moveTo>
                    <a:pt x="226" y="367"/>
                  </a:moveTo>
                  <a:lnTo>
                    <a:pt x="226" y="423"/>
                  </a:lnTo>
                  <a:lnTo>
                    <a:pt x="282" y="423"/>
                  </a:lnTo>
                  <a:lnTo>
                    <a:pt x="282" y="367"/>
                  </a:lnTo>
                  <a:lnTo>
                    <a:pt x="226" y="3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1" name="To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708776" y="1728791"/>
              <a:ext cx="130175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229 w 508"/>
                <a:gd name="T63" fmla="*/ 200 h 508"/>
                <a:gd name="T64" fmla="*/ 144 w 508"/>
                <a:gd name="T65" fmla="*/ 285 h 508"/>
                <a:gd name="T66" fmla="*/ 135 w 508"/>
                <a:gd name="T67" fmla="*/ 295 h 508"/>
                <a:gd name="T68" fmla="*/ 144 w 508"/>
                <a:gd name="T69" fmla="*/ 305 h 508"/>
                <a:gd name="T70" fmla="*/ 229 w 508"/>
                <a:gd name="T71" fmla="*/ 390 h 508"/>
                <a:gd name="T72" fmla="*/ 249 w 508"/>
                <a:gd name="T73" fmla="*/ 370 h 508"/>
                <a:gd name="T74" fmla="*/ 190 w 508"/>
                <a:gd name="T75" fmla="*/ 310 h 508"/>
                <a:gd name="T76" fmla="*/ 451 w 508"/>
                <a:gd name="T77" fmla="*/ 310 h 508"/>
                <a:gd name="T78" fmla="*/ 451 w 508"/>
                <a:gd name="T79" fmla="*/ 282 h 508"/>
                <a:gd name="T80" fmla="*/ 187 w 508"/>
                <a:gd name="T81" fmla="*/ 282 h 508"/>
                <a:gd name="T82" fmla="*/ 249 w 508"/>
                <a:gd name="T83" fmla="*/ 220 h 508"/>
                <a:gd name="T84" fmla="*/ 229 w 508"/>
                <a:gd name="T85" fmla="*/ 200 h 508"/>
                <a:gd name="T86" fmla="*/ 56 w 508"/>
                <a:gd name="T87" fmla="*/ 282 h 508"/>
                <a:gd name="T88" fmla="*/ 56 w 508"/>
                <a:gd name="T89" fmla="*/ 339 h 508"/>
                <a:gd name="T90" fmla="*/ 113 w 508"/>
                <a:gd name="T91" fmla="*/ 339 h 508"/>
                <a:gd name="T92" fmla="*/ 113 w 508"/>
                <a:gd name="T93" fmla="*/ 282 h 508"/>
                <a:gd name="T94" fmla="*/ 56 w 508"/>
                <a:gd name="T95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229" y="200"/>
                  </a:moveTo>
                  <a:lnTo>
                    <a:pt x="144" y="285"/>
                  </a:lnTo>
                  <a:lnTo>
                    <a:pt x="135" y="295"/>
                  </a:lnTo>
                  <a:lnTo>
                    <a:pt x="144" y="305"/>
                  </a:lnTo>
                  <a:lnTo>
                    <a:pt x="229" y="390"/>
                  </a:lnTo>
                  <a:lnTo>
                    <a:pt x="249" y="370"/>
                  </a:lnTo>
                  <a:lnTo>
                    <a:pt x="190" y="310"/>
                  </a:lnTo>
                  <a:lnTo>
                    <a:pt x="451" y="310"/>
                  </a:lnTo>
                  <a:lnTo>
                    <a:pt x="451" y="282"/>
                  </a:lnTo>
                  <a:lnTo>
                    <a:pt x="187" y="282"/>
                  </a:lnTo>
                  <a:lnTo>
                    <a:pt x="249" y="220"/>
                  </a:lnTo>
                  <a:lnTo>
                    <a:pt x="229" y="200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2" name="Label" descr="&lt;Tags&gt;&lt;SMARTRESIZEANCHORS&gt;Absolute,None,None,Absolute&lt;/SMARTRESIZEANCHORS&gt;&lt;/Tags&gt;"/>
            <p:cNvSpPr txBox="1"/>
            <p:nvPr/>
          </p:nvSpPr>
          <p:spPr>
            <a:xfrm>
              <a:off x="4289027" y="1729270"/>
              <a:ext cx="185948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Label" descr="&lt;Tags&gt;&lt;SMARTRESIZEANCHORS&gt;Absolute,None,None,Absolute&lt;/SMARTRESIZEANCHORS&gt;&lt;/Tags&gt;"/>
            <p:cNvSpPr txBox="1"/>
            <p:nvPr/>
          </p:nvSpPr>
          <p:spPr>
            <a:xfrm>
              <a:off x="4797635" y="1729270"/>
              <a:ext cx="538609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abel" descr="&lt;Tags&gt;&lt;SMARTRESIZEANCHORS&gt;Absolute,None,None,Absolute&lt;/SMARTRESIZEANCHORS&gt;&lt;/Tags&gt;"/>
            <p:cNvSpPr txBox="1"/>
            <p:nvPr/>
          </p:nvSpPr>
          <p:spPr>
            <a:xfrm>
              <a:off x="5635175" y="1729270"/>
              <a:ext cx="272510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Label" descr="&lt;Tags&gt;&lt;SMARTRESIZEANCHORS&gt;Absolute,None,None,Absolute&lt;/SMARTRESIZEANCHORS&gt;&lt;/Tags&gt;"/>
            <p:cNvSpPr txBox="1"/>
            <p:nvPr/>
          </p:nvSpPr>
          <p:spPr>
            <a:xfrm>
              <a:off x="6215534" y="1729270"/>
              <a:ext cx="320601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Label" descr="&lt;Tags&gt;&lt;SMARTRESIZEANCHORS&gt;Absolute,None,None,Absolute&lt;/SMARTRESIZEANCHORS&gt;&lt;/Tags&gt;"/>
            <p:cNvSpPr txBox="1"/>
            <p:nvPr/>
          </p:nvSpPr>
          <p:spPr>
            <a:xfrm>
              <a:off x="6857812" y="1729270"/>
              <a:ext cx="294953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7" name="Separator" descr="&lt;Tags&gt;&lt;SMARTRESIZEANCHORS&gt;Absolute,None,None,Absolute&lt;/SMARTRESIZEANCHORS&gt;&lt;/Tags&gt;"/>
            <p:cNvCxnSpPr>
              <a:cxnSpLocks noChangeAspect="1"/>
            </p:cNvCxnSpPr>
            <p:nvPr/>
          </p:nvCxnSpPr>
          <p:spPr>
            <a:xfrm>
              <a:off x="6622926" y="1708409"/>
              <a:ext cx="0" cy="172526"/>
            </a:xfrm>
            <a:prstGeom prst="line">
              <a:avLst/>
            </a:prstGeom>
            <a:ln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itle"/>
          <p:cNvSpPr txBox="1"/>
          <p:nvPr/>
        </p:nvSpPr>
        <p:spPr>
          <a:xfrm>
            <a:off x="717839" y="1844824"/>
            <a:ext cx="121286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dirty="0" smtClean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August 2015</a:t>
            </a:r>
            <a:endParaRPr lang="en-US" sz="1350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83" name="Calendar (Large)"/>
          <p:cNvGrpSpPr/>
          <p:nvPr/>
        </p:nvGrpSpPr>
        <p:grpSpPr>
          <a:xfrm>
            <a:off x="713515" y="2137428"/>
            <a:ext cx="5350975" cy="2588280"/>
            <a:chOff x="3188542" y="3710232"/>
            <a:chExt cx="3904408" cy="3707812"/>
          </a:xfrm>
        </p:grpSpPr>
        <p:sp>
          <p:nvSpPr>
            <p:cNvPr id="184" name="Day"/>
            <p:cNvSpPr/>
            <p:nvPr/>
          </p:nvSpPr>
          <p:spPr>
            <a:xfrm>
              <a:off x="3191794" y="3932482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8/2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85" name="Day"/>
            <p:cNvSpPr/>
            <p:nvPr/>
          </p:nvSpPr>
          <p:spPr>
            <a:xfrm>
              <a:off x="3748986" y="3932482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86" name="Day"/>
            <p:cNvSpPr/>
            <p:nvPr/>
          </p:nvSpPr>
          <p:spPr>
            <a:xfrm>
              <a:off x="4306178" y="3932482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4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87" name="Day"/>
            <p:cNvSpPr/>
            <p:nvPr/>
          </p:nvSpPr>
          <p:spPr>
            <a:xfrm>
              <a:off x="4863370" y="3932482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5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88" name="Day"/>
            <p:cNvSpPr/>
            <p:nvPr/>
          </p:nvSpPr>
          <p:spPr>
            <a:xfrm>
              <a:off x="5420562" y="3932482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6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89" name="Day"/>
            <p:cNvSpPr/>
            <p:nvPr/>
          </p:nvSpPr>
          <p:spPr>
            <a:xfrm>
              <a:off x="5977754" y="3932482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7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0" name="Day"/>
            <p:cNvSpPr/>
            <p:nvPr/>
          </p:nvSpPr>
          <p:spPr>
            <a:xfrm>
              <a:off x="6534946" y="3932482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8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1" name="Day"/>
            <p:cNvSpPr/>
            <p:nvPr/>
          </p:nvSpPr>
          <p:spPr>
            <a:xfrm>
              <a:off x="3190981" y="4629446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9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2" name="Day"/>
            <p:cNvSpPr/>
            <p:nvPr/>
          </p:nvSpPr>
          <p:spPr>
            <a:xfrm>
              <a:off x="3748173" y="4629446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10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3" name="Day"/>
            <p:cNvSpPr/>
            <p:nvPr/>
          </p:nvSpPr>
          <p:spPr>
            <a:xfrm>
              <a:off x="4305365" y="4629446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11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4" name="Day"/>
            <p:cNvSpPr/>
            <p:nvPr/>
          </p:nvSpPr>
          <p:spPr>
            <a:xfrm>
              <a:off x="4862557" y="4629446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12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5" name="Day"/>
            <p:cNvSpPr/>
            <p:nvPr/>
          </p:nvSpPr>
          <p:spPr>
            <a:xfrm>
              <a:off x="5419749" y="4629446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13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6" name="Day"/>
            <p:cNvSpPr/>
            <p:nvPr/>
          </p:nvSpPr>
          <p:spPr>
            <a:xfrm>
              <a:off x="5976941" y="4629446"/>
              <a:ext cx="558004" cy="697706"/>
            </a:xfrm>
            <a:prstGeom prst="rect">
              <a:avLst/>
            </a:prstGeom>
            <a:solidFill>
              <a:srgbClr val="106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FFFFFF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14</a:t>
              </a:r>
              <a:endParaRPr lang="en-US" sz="1100" dirty="0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7" name="Day"/>
            <p:cNvSpPr/>
            <p:nvPr/>
          </p:nvSpPr>
          <p:spPr>
            <a:xfrm>
              <a:off x="6534133" y="4629446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15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8" name="Day"/>
            <p:cNvSpPr/>
            <p:nvPr/>
          </p:nvSpPr>
          <p:spPr>
            <a:xfrm>
              <a:off x="3190168" y="5326410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16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9" name="Day"/>
            <p:cNvSpPr/>
            <p:nvPr/>
          </p:nvSpPr>
          <p:spPr>
            <a:xfrm>
              <a:off x="3747360" y="5326410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17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0" name="Day"/>
            <p:cNvSpPr/>
            <p:nvPr/>
          </p:nvSpPr>
          <p:spPr>
            <a:xfrm>
              <a:off x="4304552" y="5326410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18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1" name="Day"/>
            <p:cNvSpPr/>
            <p:nvPr/>
          </p:nvSpPr>
          <p:spPr>
            <a:xfrm>
              <a:off x="4861744" y="5326410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19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2" name="Day"/>
            <p:cNvSpPr/>
            <p:nvPr/>
          </p:nvSpPr>
          <p:spPr>
            <a:xfrm>
              <a:off x="5418936" y="5326410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3" name="Day"/>
            <p:cNvSpPr/>
            <p:nvPr/>
          </p:nvSpPr>
          <p:spPr>
            <a:xfrm>
              <a:off x="5976128" y="5326410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21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4" name="Day"/>
            <p:cNvSpPr/>
            <p:nvPr/>
          </p:nvSpPr>
          <p:spPr>
            <a:xfrm>
              <a:off x="6533320" y="5326410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22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5" name="Day"/>
            <p:cNvSpPr/>
            <p:nvPr/>
          </p:nvSpPr>
          <p:spPr>
            <a:xfrm>
              <a:off x="3189355" y="6023374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23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6" name="Day"/>
            <p:cNvSpPr/>
            <p:nvPr/>
          </p:nvSpPr>
          <p:spPr>
            <a:xfrm>
              <a:off x="3746547" y="6023374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24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7" name="Day"/>
            <p:cNvSpPr/>
            <p:nvPr/>
          </p:nvSpPr>
          <p:spPr>
            <a:xfrm>
              <a:off x="4303739" y="6023374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25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8" name="Day"/>
            <p:cNvSpPr/>
            <p:nvPr/>
          </p:nvSpPr>
          <p:spPr>
            <a:xfrm>
              <a:off x="4860931" y="6023374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26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9" name="Day"/>
            <p:cNvSpPr/>
            <p:nvPr/>
          </p:nvSpPr>
          <p:spPr>
            <a:xfrm>
              <a:off x="5418123" y="6023374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27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0" name="Day"/>
            <p:cNvSpPr/>
            <p:nvPr/>
          </p:nvSpPr>
          <p:spPr>
            <a:xfrm>
              <a:off x="5975315" y="6023374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28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1" name="Day"/>
            <p:cNvSpPr/>
            <p:nvPr/>
          </p:nvSpPr>
          <p:spPr>
            <a:xfrm>
              <a:off x="6532507" y="6023374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29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2" name="Day"/>
            <p:cNvSpPr/>
            <p:nvPr/>
          </p:nvSpPr>
          <p:spPr>
            <a:xfrm>
              <a:off x="3188542" y="6720338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30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3" name="Day"/>
            <p:cNvSpPr/>
            <p:nvPr/>
          </p:nvSpPr>
          <p:spPr>
            <a:xfrm>
              <a:off x="3745734" y="6720338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31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4" name="Day"/>
            <p:cNvSpPr/>
            <p:nvPr/>
          </p:nvSpPr>
          <p:spPr>
            <a:xfrm>
              <a:off x="4302926" y="6720338"/>
              <a:ext cx="558004" cy="697706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9/1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5" name="Day"/>
            <p:cNvSpPr/>
            <p:nvPr/>
          </p:nvSpPr>
          <p:spPr>
            <a:xfrm>
              <a:off x="4860118" y="6720338"/>
              <a:ext cx="558004" cy="697706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6" name="Day"/>
            <p:cNvSpPr/>
            <p:nvPr/>
          </p:nvSpPr>
          <p:spPr>
            <a:xfrm>
              <a:off x="5417310" y="6720338"/>
              <a:ext cx="558004" cy="697706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7" name="Day"/>
            <p:cNvSpPr/>
            <p:nvPr/>
          </p:nvSpPr>
          <p:spPr>
            <a:xfrm>
              <a:off x="5974502" y="6720338"/>
              <a:ext cx="558004" cy="697706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4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8" name="Day"/>
            <p:cNvSpPr/>
            <p:nvPr/>
          </p:nvSpPr>
          <p:spPr>
            <a:xfrm>
              <a:off x="6531694" y="6720338"/>
              <a:ext cx="558004" cy="697706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5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9" name="Weekday"/>
            <p:cNvSpPr/>
            <p:nvPr/>
          </p:nvSpPr>
          <p:spPr>
            <a:xfrm>
              <a:off x="3188542" y="3710232"/>
              <a:ext cx="557192" cy="222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 smtClean="0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Sun</a:t>
              </a:r>
              <a:endParaRPr lang="en-US" sz="850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0" name="Weekday"/>
            <p:cNvSpPr/>
            <p:nvPr/>
          </p:nvSpPr>
          <p:spPr>
            <a:xfrm>
              <a:off x="3746140" y="3710232"/>
              <a:ext cx="557192" cy="222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 smtClean="0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</a:t>
              </a:r>
              <a:endParaRPr lang="en-US" sz="850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1" name="Weekday"/>
            <p:cNvSpPr/>
            <p:nvPr/>
          </p:nvSpPr>
          <p:spPr>
            <a:xfrm>
              <a:off x="4303738" y="3710232"/>
              <a:ext cx="557192" cy="222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 smtClean="0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Tue</a:t>
              </a:r>
              <a:endParaRPr lang="en-US" sz="850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" name="Weekday"/>
            <p:cNvSpPr/>
            <p:nvPr/>
          </p:nvSpPr>
          <p:spPr>
            <a:xfrm>
              <a:off x="4861336" y="3710232"/>
              <a:ext cx="557192" cy="222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 smtClean="0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Wed</a:t>
              </a:r>
              <a:endParaRPr lang="en-US" sz="850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" name="Weekday"/>
            <p:cNvSpPr/>
            <p:nvPr/>
          </p:nvSpPr>
          <p:spPr>
            <a:xfrm>
              <a:off x="5418934" y="3710232"/>
              <a:ext cx="557192" cy="222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 smtClean="0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Thu</a:t>
              </a:r>
            </a:p>
          </p:txBody>
        </p:sp>
        <p:sp>
          <p:nvSpPr>
            <p:cNvPr id="224" name="Weekday"/>
            <p:cNvSpPr/>
            <p:nvPr/>
          </p:nvSpPr>
          <p:spPr>
            <a:xfrm>
              <a:off x="5976532" y="3710232"/>
              <a:ext cx="557192" cy="222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 smtClean="0">
                  <a:solidFill>
                    <a:srgbClr val="106EB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Fri</a:t>
              </a:r>
              <a:endParaRPr lang="en-US" sz="850" dirty="0">
                <a:solidFill>
                  <a:srgbClr val="106EB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5" name="Weekday"/>
            <p:cNvSpPr/>
            <p:nvPr/>
          </p:nvSpPr>
          <p:spPr>
            <a:xfrm>
              <a:off x="6534130" y="3710232"/>
              <a:ext cx="557192" cy="222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 smtClean="0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Sat</a:t>
              </a:r>
              <a:endParaRPr lang="en-US" sz="850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26" name="Line"/>
            <p:cNvCxnSpPr/>
            <p:nvPr/>
          </p:nvCxnSpPr>
          <p:spPr>
            <a:xfrm>
              <a:off x="3188542" y="3932355"/>
              <a:ext cx="3901156" cy="0"/>
            </a:xfrm>
            <a:prstGeom prst="line">
              <a:avLst/>
            </a:prstGeom>
            <a:ln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Line"/>
            <p:cNvCxnSpPr/>
            <p:nvPr/>
          </p:nvCxnSpPr>
          <p:spPr>
            <a:xfrm>
              <a:off x="3191794" y="4630188"/>
              <a:ext cx="3901156" cy="0"/>
            </a:xfrm>
            <a:prstGeom prst="line">
              <a:avLst/>
            </a:prstGeom>
            <a:ln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Line"/>
            <p:cNvCxnSpPr/>
            <p:nvPr/>
          </p:nvCxnSpPr>
          <p:spPr>
            <a:xfrm>
              <a:off x="3190981" y="5327152"/>
              <a:ext cx="3901156" cy="0"/>
            </a:xfrm>
            <a:prstGeom prst="line">
              <a:avLst/>
            </a:prstGeom>
            <a:ln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Line"/>
            <p:cNvCxnSpPr/>
            <p:nvPr/>
          </p:nvCxnSpPr>
          <p:spPr>
            <a:xfrm>
              <a:off x="3190168" y="6024116"/>
              <a:ext cx="3901156" cy="0"/>
            </a:xfrm>
            <a:prstGeom prst="line">
              <a:avLst/>
            </a:prstGeom>
            <a:ln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Line"/>
            <p:cNvCxnSpPr/>
            <p:nvPr/>
          </p:nvCxnSpPr>
          <p:spPr>
            <a:xfrm>
              <a:off x="3189355" y="6721080"/>
              <a:ext cx="3901156" cy="0"/>
            </a:xfrm>
            <a:prstGeom prst="line">
              <a:avLst/>
            </a:prstGeom>
            <a:ln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Line"/>
            <p:cNvCxnSpPr/>
            <p:nvPr/>
          </p:nvCxnSpPr>
          <p:spPr>
            <a:xfrm>
              <a:off x="5976532" y="3932355"/>
              <a:ext cx="557192" cy="0"/>
            </a:xfrm>
            <a:prstGeom prst="line">
              <a:avLst/>
            </a:prstGeom>
            <a:ln>
              <a:solidFill>
                <a:srgbClr val="106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TextBox 232"/>
          <p:cNvSpPr txBox="1"/>
          <p:nvPr/>
        </p:nvSpPr>
        <p:spPr>
          <a:xfrm>
            <a:off x="434647" y="772555"/>
            <a:ext cx="4958896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1.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캘린더 </a:t>
            </a:r>
            <a:r>
              <a:rPr lang="ko-KR" altLang="en-US" sz="1600" b="1" dirty="0" smtClean="0">
                <a:latin typeface="나눔스퀘어" pitchFamily="50" charset="-127"/>
                <a:ea typeface="나눔스퀘어" pitchFamily="50" charset="-127"/>
              </a:rPr>
              <a:t>하단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에 추천 날짜 위치하는 레이아웃</a:t>
            </a:r>
            <a:endParaRPr lang="en-US" altLang="ko-KR" sz="16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1" name="Button"/>
          <p:cNvSpPr/>
          <p:nvPr/>
        </p:nvSpPr>
        <p:spPr>
          <a:xfrm>
            <a:off x="5588501" y="4855544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장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658555" y="5028623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추천 날짜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717972" y="5373216"/>
            <a:ext cx="19078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1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순위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) 09.25 ~ 09.30</a:t>
            </a: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2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순위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) 10.01 ~ 10.03</a:t>
            </a: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순위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)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10.05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~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10.10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46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31" y="231031"/>
            <a:ext cx="3823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날짜 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–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화면 구성 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논의 중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732240" y="0"/>
            <a:ext cx="0" cy="6885384"/>
          </a:xfrm>
          <a:prstGeom prst="line">
            <a:avLst/>
          </a:prstGeom>
          <a:ln cmpd="thickThin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26264" y="465016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237" y="61754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Description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4248" y="548680"/>
            <a:ext cx="223224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화면 구성은 좀 더 논의해야 함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캘린더는 상단에 위치하고 우측에 추천날짜를 노출하는 레이아웃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날짜가 하나도 등록되어 있지 않을 때 추천날짜 타이틀만 노출되어 있음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32" name="그룹 231"/>
          <p:cNvGrpSpPr/>
          <p:nvPr/>
        </p:nvGrpSpPr>
        <p:grpSpPr>
          <a:xfrm>
            <a:off x="323528" y="1268760"/>
            <a:ext cx="6048672" cy="5400600"/>
            <a:chOff x="323528" y="849893"/>
            <a:chExt cx="6048672" cy="5819467"/>
          </a:xfrm>
        </p:grpSpPr>
        <p:grpSp>
          <p:nvGrpSpPr>
            <p:cNvPr id="26" name="그룹 25"/>
            <p:cNvGrpSpPr/>
            <p:nvPr/>
          </p:nvGrpSpPr>
          <p:grpSpPr>
            <a:xfrm>
              <a:off x="323528" y="849893"/>
              <a:ext cx="6048672" cy="5819467"/>
              <a:chOff x="179512" y="1209933"/>
              <a:chExt cx="7776864" cy="524340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79512" y="1209933"/>
                <a:ext cx="7776864" cy="5243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Jumbotron Example"/>
              <p:cNvGrpSpPr/>
              <p:nvPr/>
            </p:nvGrpSpPr>
            <p:grpSpPr>
              <a:xfrm>
                <a:off x="207444" y="1209933"/>
                <a:ext cx="7696510" cy="5153629"/>
                <a:chOff x="1476372" y="363604"/>
                <a:chExt cx="9239256" cy="6130793"/>
              </a:xfrm>
            </p:grpSpPr>
            <p:sp>
              <p:nvSpPr>
                <p:cNvPr id="5" name="Navbar Shape"/>
                <p:cNvSpPr/>
                <p:nvPr/>
              </p:nvSpPr>
              <p:spPr>
                <a:xfrm>
                  <a:off x="1476372" y="363604"/>
                  <a:ext cx="9239256" cy="495300"/>
                </a:xfrm>
                <a:prstGeom prst="roundRect">
                  <a:avLst>
                    <a:gd name="adj" fmla="val 0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8016" tIns="45720" rIns="128016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LOGO</a:t>
                  </a:r>
                  <a:endParaRPr lang="en-US" sz="14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9" name="Line"/>
                <p:cNvCxnSpPr/>
                <p:nvPr/>
              </p:nvCxnSpPr>
              <p:spPr>
                <a:xfrm>
                  <a:off x="1476372" y="858904"/>
                  <a:ext cx="9239256" cy="0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Footer"/>
                <p:cNvGrpSpPr/>
                <p:nvPr/>
              </p:nvGrpSpPr>
              <p:grpSpPr>
                <a:xfrm>
                  <a:off x="1476372" y="6239350"/>
                  <a:ext cx="9239256" cy="255047"/>
                  <a:chOff x="1476372" y="6239350"/>
                  <a:chExt cx="9239256" cy="255047"/>
                </a:xfrm>
              </p:grpSpPr>
              <p:cxnSp>
                <p:nvCxnSpPr>
                  <p:cNvPr id="21" name="Line"/>
                  <p:cNvCxnSpPr/>
                  <p:nvPr/>
                </p:nvCxnSpPr>
                <p:spPr>
                  <a:xfrm>
                    <a:off x="1476372" y="6239350"/>
                    <a:ext cx="9239256" cy="0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Copyright"/>
                  <p:cNvSpPr txBox="1"/>
                  <p:nvPr/>
                </p:nvSpPr>
                <p:spPr>
                  <a:xfrm>
                    <a:off x="1624987" y="6292419"/>
                    <a:ext cx="724557" cy="2019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© Company</a:t>
                    </a:r>
                    <a:endParaRPr lang="en-US" sz="105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33" name="Copyright"/>
            <p:cNvSpPr txBox="1"/>
            <p:nvPr/>
          </p:nvSpPr>
          <p:spPr>
            <a:xfrm>
              <a:off x="2627784" y="999078"/>
              <a:ext cx="269304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opyright"/>
            <p:cNvSpPr txBox="1"/>
            <p:nvPr/>
          </p:nvSpPr>
          <p:spPr>
            <a:xfrm>
              <a:off x="3203688" y="999077"/>
              <a:ext cx="710131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 만들기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opyright"/>
            <p:cNvSpPr txBox="1"/>
            <p:nvPr/>
          </p:nvSpPr>
          <p:spPr>
            <a:xfrm>
              <a:off x="4139952" y="1001377"/>
              <a:ext cx="881652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나의 일정 보기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opyright"/>
            <p:cNvSpPr txBox="1"/>
            <p:nvPr/>
          </p:nvSpPr>
          <p:spPr>
            <a:xfrm>
              <a:off x="5258179" y="988978"/>
              <a:ext cx="806311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 / JOIN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Title Bar"/>
          <p:cNvGrpSpPr/>
          <p:nvPr/>
        </p:nvGrpSpPr>
        <p:grpSpPr>
          <a:xfrm>
            <a:off x="6618757" y="1717996"/>
            <a:ext cx="738190" cy="79435"/>
            <a:chOff x="6522001" y="1493841"/>
            <a:chExt cx="738190" cy="79375"/>
          </a:xfrm>
        </p:grpSpPr>
        <p:sp>
          <p:nvSpPr>
            <p:cNvPr id="179" name="Minimize" descr="&lt;Tags&gt;&lt;SMARTRESIZEANCHORS&gt;Absolute,None,None,Absolute&lt;/SMARTRESIZEANCHORS&gt;&lt;/Tags&gt;"/>
            <p:cNvSpPr>
              <a:spLocks noChangeAspect="1" noChangeArrowheads="1"/>
            </p:cNvSpPr>
            <p:nvPr/>
          </p:nvSpPr>
          <p:spPr bwMode="auto">
            <a:xfrm>
              <a:off x="6522001" y="1529560"/>
              <a:ext cx="74613" cy="793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Maximize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853789" y="1495428"/>
              <a:ext cx="73025" cy="76200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Close" descr="&lt;Tags&gt;&lt;SMARTRESIZEANCHORS&gt;Absolute,None,None,Absolute&lt;/SMARTRESIZEANCHORS&gt;&lt;/Tags&gt;"/>
            <p:cNvSpPr>
              <a:spLocks noChangeAspect="1"/>
            </p:cNvSpPr>
            <p:nvPr/>
          </p:nvSpPr>
          <p:spPr bwMode="auto">
            <a:xfrm>
              <a:off x="7185578" y="1493841"/>
              <a:ext cx="74613" cy="7937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Command Bar"/>
          <p:cNvGrpSpPr/>
          <p:nvPr/>
        </p:nvGrpSpPr>
        <p:grpSpPr>
          <a:xfrm>
            <a:off x="1181394" y="1932513"/>
            <a:ext cx="6068126" cy="172526"/>
            <a:chOff x="1084639" y="1708409"/>
            <a:chExt cx="6068126" cy="172526"/>
          </a:xfrm>
        </p:grpSpPr>
        <p:sp>
          <p:nvSpPr>
            <p:cNvPr id="166" name="Hamburger Butt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084639" y="1752256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129088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8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8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8" name="Work 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632326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4 w 508"/>
                <a:gd name="T13" fmla="*/ 28 h 508"/>
                <a:gd name="T14" fmla="*/ 424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9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4 w 508"/>
                <a:gd name="T41" fmla="*/ 85 h 508"/>
                <a:gd name="T42" fmla="*/ 424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9 w 508"/>
                <a:gd name="T49" fmla="*/ 113 h 508"/>
                <a:gd name="T50" fmla="*/ 29 w 508"/>
                <a:gd name="T51" fmla="*/ 56 h 508"/>
                <a:gd name="T52" fmla="*/ 29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9 w 508"/>
                <a:gd name="T59" fmla="*/ 480 h 508"/>
                <a:gd name="T60" fmla="*/ 29 w 508"/>
                <a:gd name="T61" fmla="*/ 141 h 508"/>
                <a:gd name="T62" fmla="*/ 113 w 508"/>
                <a:gd name="T63" fmla="*/ 282 h 508"/>
                <a:gd name="T64" fmla="*/ 113 w 508"/>
                <a:gd name="T65" fmla="*/ 339 h 508"/>
                <a:gd name="T66" fmla="*/ 170 w 508"/>
                <a:gd name="T67" fmla="*/ 339 h 508"/>
                <a:gd name="T68" fmla="*/ 170 w 508"/>
                <a:gd name="T69" fmla="*/ 282 h 508"/>
                <a:gd name="T70" fmla="*/ 113 w 508"/>
                <a:gd name="T71" fmla="*/ 282 h 508"/>
                <a:gd name="T72" fmla="*/ 226 w 508"/>
                <a:gd name="T73" fmla="*/ 282 h 508"/>
                <a:gd name="T74" fmla="*/ 226 w 508"/>
                <a:gd name="T75" fmla="*/ 339 h 508"/>
                <a:gd name="T76" fmla="*/ 283 w 508"/>
                <a:gd name="T77" fmla="*/ 339 h 508"/>
                <a:gd name="T78" fmla="*/ 283 w 508"/>
                <a:gd name="T79" fmla="*/ 282 h 508"/>
                <a:gd name="T80" fmla="*/ 226 w 508"/>
                <a:gd name="T81" fmla="*/ 282 h 508"/>
                <a:gd name="T82" fmla="*/ 339 w 508"/>
                <a:gd name="T83" fmla="*/ 282 h 508"/>
                <a:gd name="T84" fmla="*/ 339 w 508"/>
                <a:gd name="T85" fmla="*/ 339 h 508"/>
                <a:gd name="T86" fmla="*/ 395 w 508"/>
                <a:gd name="T87" fmla="*/ 339 h 508"/>
                <a:gd name="T88" fmla="*/ 395 w 508"/>
                <a:gd name="T89" fmla="*/ 282 h 508"/>
                <a:gd name="T90" fmla="*/ 339 w 508"/>
                <a:gd name="T9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4" y="28"/>
                  </a:lnTo>
                  <a:lnTo>
                    <a:pt x="424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9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4" y="85"/>
                  </a:lnTo>
                  <a:lnTo>
                    <a:pt x="424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9" y="113"/>
                  </a:lnTo>
                  <a:lnTo>
                    <a:pt x="29" y="56"/>
                  </a:lnTo>
                  <a:close/>
                  <a:moveTo>
                    <a:pt x="29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9" y="480"/>
                  </a:lnTo>
                  <a:lnTo>
                    <a:pt x="29" y="141"/>
                  </a:lnTo>
                  <a:close/>
                  <a:moveTo>
                    <a:pt x="113" y="282"/>
                  </a:moveTo>
                  <a:lnTo>
                    <a:pt x="113" y="339"/>
                  </a:lnTo>
                  <a:lnTo>
                    <a:pt x="170" y="339"/>
                  </a:lnTo>
                  <a:lnTo>
                    <a:pt x="170" y="282"/>
                  </a:lnTo>
                  <a:lnTo>
                    <a:pt x="113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3" y="339"/>
                  </a:lnTo>
                  <a:lnTo>
                    <a:pt x="283" y="282"/>
                  </a:lnTo>
                  <a:lnTo>
                    <a:pt x="226" y="282"/>
                  </a:lnTo>
                  <a:close/>
                  <a:moveTo>
                    <a:pt x="339" y="282"/>
                  </a:moveTo>
                  <a:lnTo>
                    <a:pt x="339" y="339"/>
                  </a:lnTo>
                  <a:lnTo>
                    <a:pt x="395" y="339"/>
                  </a:lnTo>
                  <a:lnTo>
                    <a:pt x="395" y="282"/>
                  </a:lnTo>
                  <a:lnTo>
                    <a:pt x="339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9" name="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5473701" y="1728791"/>
              <a:ext cx="128588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2 w 508"/>
                <a:gd name="T21" fmla="*/ 28 h 508"/>
                <a:gd name="T22" fmla="*/ 112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2 w 508"/>
                <a:gd name="T33" fmla="*/ 85 h 508"/>
                <a:gd name="T34" fmla="*/ 112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79 w 508"/>
                <a:gd name="T45" fmla="*/ 56 h 508"/>
                <a:gd name="T46" fmla="*/ 479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79 w 508"/>
                <a:gd name="T55" fmla="*/ 141 h 508"/>
                <a:gd name="T56" fmla="*/ 479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56 w 508"/>
                <a:gd name="T63" fmla="*/ 282 h 508"/>
                <a:gd name="T64" fmla="*/ 56 w 508"/>
                <a:gd name="T65" fmla="*/ 339 h 508"/>
                <a:gd name="T66" fmla="*/ 112 w 508"/>
                <a:gd name="T67" fmla="*/ 339 h 508"/>
                <a:gd name="T68" fmla="*/ 112 w 508"/>
                <a:gd name="T69" fmla="*/ 282 h 508"/>
                <a:gd name="T70" fmla="*/ 56 w 508"/>
                <a:gd name="T71" fmla="*/ 282 h 508"/>
                <a:gd name="T72" fmla="*/ 141 w 508"/>
                <a:gd name="T73" fmla="*/ 282 h 508"/>
                <a:gd name="T74" fmla="*/ 141 w 508"/>
                <a:gd name="T75" fmla="*/ 339 h 508"/>
                <a:gd name="T76" fmla="*/ 197 w 508"/>
                <a:gd name="T77" fmla="*/ 339 h 508"/>
                <a:gd name="T78" fmla="*/ 197 w 508"/>
                <a:gd name="T79" fmla="*/ 282 h 508"/>
                <a:gd name="T80" fmla="*/ 141 w 508"/>
                <a:gd name="T81" fmla="*/ 282 h 508"/>
                <a:gd name="T82" fmla="*/ 225 w 508"/>
                <a:gd name="T83" fmla="*/ 282 h 508"/>
                <a:gd name="T84" fmla="*/ 225 w 508"/>
                <a:gd name="T85" fmla="*/ 339 h 508"/>
                <a:gd name="T86" fmla="*/ 282 w 508"/>
                <a:gd name="T87" fmla="*/ 339 h 508"/>
                <a:gd name="T88" fmla="*/ 282 w 508"/>
                <a:gd name="T89" fmla="*/ 282 h 508"/>
                <a:gd name="T90" fmla="*/ 225 w 508"/>
                <a:gd name="T91" fmla="*/ 282 h 508"/>
                <a:gd name="T92" fmla="*/ 310 w 508"/>
                <a:gd name="T93" fmla="*/ 282 h 508"/>
                <a:gd name="T94" fmla="*/ 310 w 508"/>
                <a:gd name="T95" fmla="*/ 339 h 508"/>
                <a:gd name="T96" fmla="*/ 366 w 508"/>
                <a:gd name="T97" fmla="*/ 339 h 508"/>
                <a:gd name="T98" fmla="*/ 366 w 508"/>
                <a:gd name="T99" fmla="*/ 282 h 508"/>
                <a:gd name="T100" fmla="*/ 310 w 508"/>
                <a:gd name="T101" fmla="*/ 282 h 508"/>
                <a:gd name="T102" fmla="*/ 395 w 508"/>
                <a:gd name="T103" fmla="*/ 282 h 508"/>
                <a:gd name="T104" fmla="*/ 395 w 508"/>
                <a:gd name="T105" fmla="*/ 339 h 508"/>
                <a:gd name="T106" fmla="*/ 451 w 508"/>
                <a:gd name="T107" fmla="*/ 339 h 508"/>
                <a:gd name="T108" fmla="*/ 451 w 508"/>
                <a:gd name="T109" fmla="*/ 282 h 508"/>
                <a:gd name="T110" fmla="*/ 395 w 508"/>
                <a:gd name="T11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2" y="28"/>
                  </a:lnTo>
                  <a:lnTo>
                    <a:pt x="112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2" y="85"/>
                  </a:lnTo>
                  <a:lnTo>
                    <a:pt x="112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79" y="56"/>
                  </a:lnTo>
                  <a:lnTo>
                    <a:pt x="479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79" y="141"/>
                  </a:lnTo>
                  <a:lnTo>
                    <a:pt x="479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2" y="339"/>
                  </a:lnTo>
                  <a:lnTo>
                    <a:pt x="112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5" y="282"/>
                  </a:moveTo>
                  <a:lnTo>
                    <a:pt x="225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5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6" y="339"/>
                  </a:lnTo>
                  <a:lnTo>
                    <a:pt x="366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0" name="Month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062663" y="1728791"/>
              <a:ext cx="128588" cy="131763"/>
            </a:xfrm>
            <a:custGeom>
              <a:avLst/>
              <a:gdLst>
                <a:gd name="T0" fmla="*/ 84 w 508"/>
                <a:gd name="T1" fmla="*/ 28 h 508"/>
                <a:gd name="T2" fmla="*/ 0 w 508"/>
                <a:gd name="T3" fmla="*/ 508 h 508"/>
                <a:gd name="T4" fmla="*/ 508 w 508"/>
                <a:gd name="T5" fmla="*/ 28 h 508"/>
                <a:gd name="T6" fmla="*/ 423 w 508"/>
                <a:gd name="T7" fmla="*/ 0 h 508"/>
                <a:gd name="T8" fmla="*/ 395 w 508"/>
                <a:gd name="T9" fmla="*/ 28 h 508"/>
                <a:gd name="T10" fmla="*/ 113 w 508"/>
                <a:gd name="T11" fmla="*/ 0 h 508"/>
                <a:gd name="T12" fmla="*/ 28 w 508"/>
                <a:gd name="T13" fmla="*/ 56 h 508"/>
                <a:gd name="T14" fmla="*/ 84 w 508"/>
                <a:gd name="T15" fmla="*/ 85 h 508"/>
                <a:gd name="T16" fmla="*/ 113 w 508"/>
                <a:gd name="T17" fmla="*/ 56 h 508"/>
                <a:gd name="T18" fmla="*/ 395 w 508"/>
                <a:gd name="T19" fmla="*/ 85 h 508"/>
                <a:gd name="T20" fmla="*/ 423 w 508"/>
                <a:gd name="T21" fmla="*/ 56 h 508"/>
                <a:gd name="T22" fmla="*/ 480 w 508"/>
                <a:gd name="T23" fmla="*/ 113 h 508"/>
                <a:gd name="T24" fmla="*/ 28 w 508"/>
                <a:gd name="T25" fmla="*/ 56 h 508"/>
                <a:gd name="T26" fmla="*/ 480 w 508"/>
                <a:gd name="T27" fmla="*/ 141 h 508"/>
                <a:gd name="T28" fmla="*/ 28 w 508"/>
                <a:gd name="T29" fmla="*/ 480 h 508"/>
                <a:gd name="T30" fmla="*/ 141 w 508"/>
                <a:gd name="T31" fmla="*/ 198 h 508"/>
                <a:gd name="T32" fmla="*/ 197 w 508"/>
                <a:gd name="T33" fmla="*/ 254 h 508"/>
                <a:gd name="T34" fmla="*/ 141 w 508"/>
                <a:gd name="T35" fmla="*/ 198 h 508"/>
                <a:gd name="T36" fmla="*/ 226 w 508"/>
                <a:gd name="T37" fmla="*/ 254 h 508"/>
                <a:gd name="T38" fmla="*/ 282 w 508"/>
                <a:gd name="T39" fmla="*/ 198 h 508"/>
                <a:gd name="T40" fmla="*/ 310 w 508"/>
                <a:gd name="T41" fmla="*/ 198 h 508"/>
                <a:gd name="T42" fmla="*/ 367 w 508"/>
                <a:gd name="T43" fmla="*/ 254 h 508"/>
                <a:gd name="T44" fmla="*/ 310 w 508"/>
                <a:gd name="T45" fmla="*/ 198 h 508"/>
                <a:gd name="T46" fmla="*/ 395 w 508"/>
                <a:gd name="T47" fmla="*/ 254 h 508"/>
                <a:gd name="T48" fmla="*/ 451 w 508"/>
                <a:gd name="T49" fmla="*/ 198 h 508"/>
                <a:gd name="T50" fmla="*/ 56 w 508"/>
                <a:gd name="T51" fmla="*/ 282 h 508"/>
                <a:gd name="T52" fmla="*/ 113 w 508"/>
                <a:gd name="T53" fmla="*/ 339 h 508"/>
                <a:gd name="T54" fmla="*/ 56 w 508"/>
                <a:gd name="T55" fmla="*/ 282 h 508"/>
                <a:gd name="T56" fmla="*/ 141 w 508"/>
                <a:gd name="T57" fmla="*/ 339 h 508"/>
                <a:gd name="T58" fmla="*/ 197 w 508"/>
                <a:gd name="T59" fmla="*/ 282 h 508"/>
                <a:gd name="T60" fmla="*/ 226 w 508"/>
                <a:gd name="T61" fmla="*/ 282 h 508"/>
                <a:gd name="T62" fmla="*/ 282 w 508"/>
                <a:gd name="T63" fmla="*/ 339 h 508"/>
                <a:gd name="T64" fmla="*/ 226 w 508"/>
                <a:gd name="T65" fmla="*/ 282 h 508"/>
                <a:gd name="T66" fmla="*/ 310 w 508"/>
                <a:gd name="T67" fmla="*/ 339 h 508"/>
                <a:gd name="T68" fmla="*/ 367 w 508"/>
                <a:gd name="T69" fmla="*/ 282 h 508"/>
                <a:gd name="T70" fmla="*/ 395 w 508"/>
                <a:gd name="T71" fmla="*/ 282 h 508"/>
                <a:gd name="T72" fmla="*/ 451 w 508"/>
                <a:gd name="T73" fmla="*/ 339 h 508"/>
                <a:gd name="T74" fmla="*/ 395 w 508"/>
                <a:gd name="T75" fmla="*/ 282 h 508"/>
                <a:gd name="T76" fmla="*/ 56 w 508"/>
                <a:gd name="T77" fmla="*/ 423 h 508"/>
                <a:gd name="T78" fmla="*/ 113 w 508"/>
                <a:gd name="T79" fmla="*/ 367 h 508"/>
                <a:gd name="T80" fmla="*/ 141 w 508"/>
                <a:gd name="T81" fmla="*/ 367 h 508"/>
                <a:gd name="T82" fmla="*/ 197 w 508"/>
                <a:gd name="T83" fmla="*/ 423 h 508"/>
                <a:gd name="T84" fmla="*/ 141 w 508"/>
                <a:gd name="T85" fmla="*/ 367 h 508"/>
                <a:gd name="T86" fmla="*/ 226 w 508"/>
                <a:gd name="T87" fmla="*/ 423 h 508"/>
                <a:gd name="T88" fmla="*/ 282 w 508"/>
                <a:gd name="T89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141" y="198"/>
                  </a:moveTo>
                  <a:lnTo>
                    <a:pt x="141" y="254"/>
                  </a:lnTo>
                  <a:lnTo>
                    <a:pt x="197" y="254"/>
                  </a:lnTo>
                  <a:lnTo>
                    <a:pt x="197" y="198"/>
                  </a:lnTo>
                  <a:lnTo>
                    <a:pt x="141" y="198"/>
                  </a:lnTo>
                  <a:close/>
                  <a:moveTo>
                    <a:pt x="226" y="198"/>
                  </a:moveTo>
                  <a:lnTo>
                    <a:pt x="226" y="254"/>
                  </a:lnTo>
                  <a:lnTo>
                    <a:pt x="282" y="254"/>
                  </a:lnTo>
                  <a:lnTo>
                    <a:pt x="282" y="198"/>
                  </a:lnTo>
                  <a:lnTo>
                    <a:pt x="226" y="198"/>
                  </a:lnTo>
                  <a:close/>
                  <a:moveTo>
                    <a:pt x="310" y="198"/>
                  </a:moveTo>
                  <a:lnTo>
                    <a:pt x="310" y="254"/>
                  </a:lnTo>
                  <a:lnTo>
                    <a:pt x="367" y="254"/>
                  </a:lnTo>
                  <a:lnTo>
                    <a:pt x="367" y="198"/>
                  </a:lnTo>
                  <a:lnTo>
                    <a:pt x="310" y="198"/>
                  </a:lnTo>
                  <a:close/>
                  <a:moveTo>
                    <a:pt x="395" y="198"/>
                  </a:moveTo>
                  <a:lnTo>
                    <a:pt x="395" y="254"/>
                  </a:lnTo>
                  <a:lnTo>
                    <a:pt x="451" y="254"/>
                  </a:lnTo>
                  <a:lnTo>
                    <a:pt x="451" y="198"/>
                  </a:lnTo>
                  <a:lnTo>
                    <a:pt x="395" y="198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6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7" y="339"/>
                  </a:lnTo>
                  <a:lnTo>
                    <a:pt x="367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  <a:moveTo>
                    <a:pt x="56" y="367"/>
                  </a:moveTo>
                  <a:lnTo>
                    <a:pt x="56" y="423"/>
                  </a:lnTo>
                  <a:lnTo>
                    <a:pt x="113" y="423"/>
                  </a:lnTo>
                  <a:lnTo>
                    <a:pt x="113" y="367"/>
                  </a:lnTo>
                  <a:lnTo>
                    <a:pt x="56" y="367"/>
                  </a:lnTo>
                  <a:close/>
                  <a:moveTo>
                    <a:pt x="141" y="367"/>
                  </a:moveTo>
                  <a:lnTo>
                    <a:pt x="141" y="423"/>
                  </a:lnTo>
                  <a:lnTo>
                    <a:pt x="197" y="423"/>
                  </a:lnTo>
                  <a:lnTo>
                    <a:pt x="197" y="367"/>
                  </a:lnTo>
                  <a:lnTo>
                    <a:pt x="141" y="367"/>
                  </a:lnTo>
                  <a:close/>
                  <a:moveTo>
                    <a:pt x="226" y="367"/>
                  </a:moveTo>
                  <a:lnTo>
                    <a:pt x="226" y="423"/>
                  </a:lnTo>
                  <a:lnTo>
                    <a:pt x="282" y="423"/>
                  </a:lnTo>
                  <a:lnTo>
                    <a:pt x="282" y="367"/>
                  </a:lnTo>
                  <a:lnTo>
                    <a:pt x="226" y="3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1" name="To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708776" y="1728791"/>
              <a:ext cx="130175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229 w 508"/>
                <a:gd name="T63" fmla="*/ 200 h 508"/>
                <a:gd name="T64" fmla="*/ 144 w 508"/>
                <a:gd name="T65" fmla="*/ 285 h 508"/>
                <a:gd name="T66" fmla="*/ 135 w 508"/>
                <a:gd name="T67" fmla="*/ 295 h 508"/>
                <a:gd name="T68" fmla="*/ 144 w 508"/>
                <a:gd name="T69" fmla="*/ 305 h 508"/>
                <a:gd name="T70" fmla="*/ 229 w 508"/>
                <a:gd name="T71" fmla="*/ 390 h 508"/>
                <a:gd name="T72" fmla="*/ 249 w 508"/>
                <a:gd name="T73" fmla="*/ 370 h 508"/>
                <a:gd name="T74" fmla="*/ 190 w 508"/>
                <a:gd name="T75" fmla="*/ 310 h 508"/>
                <a:gd name="T76" fmla="*/ 451 w 508"/>
                <a:gd name="T77" fmla="*/ 310 h 508"/>
                <a:gd name="T78" fmla="*/ 451 w 508"/>
                <a:gd name="T79" fmla="*/ 282 h 508"/>
                <a:gd name="T80" fmla="*/ 187 w 508"/>
                <a:gd name="T81" fmla="*/ 282 h 508"/>
                <a:gd name="T82" fmla="*/ 249 w 508"/>
                <a:gd name="T83" fmla="*/ 220 h 508"/>
                <a:gd name="T84" fmla="*/ 229 w 508"/>
                <a:gd name="T85" fmla="*/ 200 h 508"/>
                <a:gd name="T86" fmla="*/ 56 w 508"/>
                <a:gd name="T87" fmla="*/ 282 h 508"/>
                <a:gd name="T88" fmla="*/ 56 w 508"/>
                <a:gd name="T89" fmla="*/ 339 h 508"/>
                <a:gd name="T90" fmla="*/ 113 w 508"/>
                <a:gd name="T91" fmla="*/ 339 h 508"/>
                <a:gd name="T92" fmla="*/ 113 w 508"/>
                <a:gd name="T93" fmla="*/ 282 h 508"/>
                <a:gd name="T94" fmla="*/ 56 w 508"/>
                <a:gd name="T95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229" y="200"/>
                  </a:moveTo>
                  <a:lnTo>
                    <a:pt x="144" y="285"/>
                  </a:lnTo>
                  <a:lnTo>
                    <a:pt x="135" y="295"/>
                  </a:lnTo>
                  <a:lnTo>
                    <a:pt x="144" y="305"/>
                  </a:lnTo>
                  <a:lnTo>
                    <a:pt x="229" y="390"/>
                  </a:lnTo>
                  <a:lnTo>
                    <a:pt x="249" y="370"/>
                  </a:lnTo>
                  <a:lnTo>
                    <a:pt x="190" y="310"/>
                  </a:lnTo>
                  <a:lnTo>
                    <a:pt x="451" y="310"/>
                  </a:lnTo>
                  <a:lnTo>
                    <a:pt x="451" y="282"/>
                  </a:lnTo>
                  <a:lnTo>
                    <a:pt x="187" y="282"/>
                  </a:lnTo>
                  <a:lnTo>
                    <a:pt x="249" y="220"/>
                  </a:lnTo>
                  <a:lnTo>
                    <a:pt x="229" y="200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2" name="Label" descr="&lt;Tags&gt;&lt;SMARTRESIZEANCHORS&gt;Absolute,None,None,Absolute&lt;/SMARTRESIZEANCHORS&gt;&lt;/Tags&gt;"/>
            <p:cNvSpPr txBox="1"/>
            <p:nvPr/>
          </p:nvSpPr>
          <p:spPr>
            <a:xfrm>
              <a:off x="4289027" y="1729270"/>
              <a:ext cx="185948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abel" descr="&lt;Tags&gt;&lt;SMARTRESIZEANCHORS&gt;Absolute,None,None,Absolute&lt;/SMARTRESIZEANCHORS&gt;&lt;/Tags&gt;"/>
            <p:cNvSpPr txBox="1"/>
            <p:nvPr/>
          </p:nvSpPr>
          <p:spPr>
            <a:xfrm>
              <a:off x="5635175" y="1729270"/>
              <a:ext cx="272510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Label" descr="&lt;Tags&gt;&lt;SMARTRESIZEANCHORS&gt;Absolute,None,None,Absolute&lt;/SMARTRESIZEANCHORS&gt;&lt;/Tags&gt;"/>
            <p:cNvSpPr txBox="1"/>
            <p:nvPr/>
          </p:nvSpPr>
          <p:spPr>
            <a:xfrm>
              <a:off x="6215534" y="1729270"/>
              <a:ext cx="320601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Label" descr="&lt;Tags&gt;&lt;SMARTRESIZEANCHORS&gt;Absolute,None,None,Absolute&lt;/SMARTRESIZEANCHORS&gt;&lt;/Tags&gt;"/>
            <p:cNvSpPr txBox="1"/>
            <p:nvPr/>
          </p:nvSpPr>
          <p:spPr>
            <a:xfrm>
              <a:off x="6857812" y="1729270"/>
              <a:ext cx="294953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7" name="Separator" descr="&lt;Tags&gt;&lt;SMARTRESIZEANCHORS&gt;Absolute,None,None,Absolute&lt;/SMARTRESIZEANCHORS&gt;&lt;/Tags&gt;"/>
            <p:cNvCxnSpPr>
              <a:cxnSpLocks noChangeAspect="1"/>
            </p:cNvCxnSpPr>
            <p:nvPr/>
          </p:nvCxnSpPr>
          <p:spPr>
            <a:xfrm>
              <a:off x="6622926" y="1708409"/>
              <a:ext cx="0" cy="172526"/>
            </a:xfrm>
            <a:prstGeom prst="line">
              <a:avLst/>
            </a:prstGeom>
            <a:ln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itle"/>
          <p:cNvSpPr txBox="1"/>
          <p:nvPr/>
        </p:nvSpPr>
        <p:spPr>
          <a:xfrm>
            <a:off x="717839" y="1844824"/>
            <a:ext cx="121286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dirty="0" smtClean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August 2015</a:t>
            </a:r>
            <a:endParaRPr lang="en-US" sz="1350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83" name="Calendar (Large)"/>
          <p:cNvGrpSpPr/>
          <p:nvPr/>
        </p:nvGrpSpPr>
        <p:grpSpPr>
          <a:xfrm>
            <a:off x="713515" y="2137428"/>
            <a:ext cx="3354429" cy="2588280"/>
            <a:chOff x="3188542" y="3710232"/>
            <a:chExt cx="3904408" cy="3707812"/>
          </a:xfrm>
        </p:grpSpPr>
        <p:sp>
          <p:nvSpPr>
            <p:cNvPr id="184" name="Day"/>
            <p:cNvSpPr/>
            <p:nvPr/>
          </p:nvSpPr>
          <p:spPr>
            <a:xfrm>
              <a:off x="3191794" y="3932482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8/2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85" name="Day"/>
            <p:cNvSpPr/>
            <p:nvPr/>
          </p:nvSpPr>
          <p:spPr>
            <a:xfrm>
              <a:off x="3748986" y="3932482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86" name="Day"/>
            <p:cNvSpPr/>
            <p:nvPr/>
          </p:nvSpPr>
          <p:spPr>
            <a:xfrm>
              <a:off x="4306178" y="3932482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4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87" name="Day"/>
            <p:cNvSpPr/>
            <p:nvPr/>
          </p:nvSpPr>
          <p:spPr>
            <a:xfrm>
              <a:off x="4863370" y="3932482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5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88" name="Day"/>
            <p:cNvSpPr/>
            <p:nvPr/>
          </p:nvSpPr>
          <p:spPr>
            <a:xfrm>
              <a:off x="5420562" y="3932482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6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89" name="Day"/>
            <p:cNvSpPr/>
            <p:nvPr/>
          </p:nvSpPr>
          <p:spPr>
            <a:xfrm>
              <a:off x="5977754" y="3932482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7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0" name="Day"/>
            <p:cNvSpPr/>
            <p:nvPr/>
          </p:nvSpPr>
          <p:spPr>
            <a:xfrm>
              <a:off x="6534946" y="3932482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8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1" name="Day"/>
            <p:cNvSpPr/>
            <p:nvPr/>
          </p:nvSpPr>
          <p:spPr>
            <a:xfrm>
              <a:off x="3190981" y="4629446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9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2" name="Day"/>
            <p:cNvSpPr/>
            <p:nvPr/>
          </p:nvSpPr>
          <p:spPr>
            <a:xfrm>
              <a:off x="3748173" y="4629446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10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3" name="Day"/>
            <p:cNvSpPr/>
            <p:nvPr/>
          </p:nvSpPr>
          <p:spPr>
            <a:xfrm>
              <a:off x="4305365" y="4629446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11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4" name="Day"/>
            <p:cNvSpPr/>
            <p:nvPr/>
          </p:nvSpPr>
          <p:spPr>
            <a:xfrm>
              <a:off x="4862557" y="4629446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12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5" name="Day"/>
            <p:cNvSpPr/>
            <p:nvPr/>
          </p:nvSpPr>
          <p:spPr>
            <a:xfrm>
              <a:off x="5419749" y="4629446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13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6" name="Day"/>
            <p:cNvSpPr/>
            <p:nvPr/>
          </p:nvSpPr>
          <p:spPr>
            <a:xfrm>
              <a:off x="5976941" y="4629446"/>
              <a:ext cx="558004" cy="697706"/>
            </a:xfrm>
            <a:prstGeom prst="rect">
              <a:avLst/>
            </a:prstGeom>
            <a:solidFill>
              <a:srgbClr val="106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FFFFFF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14</a:t>
              </a:r>
              <a:endParaRPr lang="en-US" sz="1100" dirty="0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7" name="Day"/>
            <p:cNvSpPr/>
            <p:nvPr/>
          </p:nvSpPr>
          <p:spPr>
            <a:xfrm>
              <a:off x="6534133" y="4629446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15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8" name="Day"/>
            <p:cNvSpPr/>
            <p:nvPr/>
          </p:nvSpPr>
          <p:spPr>
            <a:xfrm>
              <a:off x="3190168" y="5326410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16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9" name="Day"/>
            <p:cNvSpPr/>
            <p:nvPr/>
          </p:nvSpPr>
          <p:spPr>
            <a:xfrm>
              <a:off x="3747360" y="5326410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17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0" name="Day"/>
            <p:cNvSpPr/>
            <p:nvPr/>
          </p:nvSpPr>
          <p:spPr>
            <a:xfrm>
              <a:off x="4304552" y="5326410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18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1" name="Day"/>
            <p:cNvSpPr/>
            <p:nvPr/>
          </p:nvSpPr>
          <p:spPr>
            <a:xfrm>
              <a:off x="4861744" y="5326410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19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2" name="Day"/>
            <p:cNvSpPr/>
            <p:nvPr/>
          </p:nvSpPr>
          <p:spPr>
            <a:xfrm>
              <a:off x="5418936" y="5326410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3" name="Day"/>
            <p:cNvSpPr/>
            <p:nvPr/>
          </p:nvSpPr>
          <p:spPr>
            <a:xfrm>
              <a:off x="5976128" y="5326410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21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4" name="Day"/>
            <p:cNvSpPr/>
            <p:nvPr/>
          </p:nvSpPr>
          <p:spPr>
            <a:xfrm>
              <a:off x="6533320" y="5326410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22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5" name="Day"/>
            <p:cNvSpPr/>
            <p:nvPr/>
          </p:nvSpPr>
          <p:spPr>
            <a:xfrm>
              <a:off x="3189355" y="6023374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23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6" name="Day"/>
            <p:cNvSpPr/>
            <p:nvPr/>
          </p:nvSpPr>
          <p:spPr>
            <a:xfrm>
              <a:off x="3746547" y="6023374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24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7" name="Day"/>
            <p:cNvSpPr/>
            <p:nvPr/>
          </p:nvSpPr>
          <p:spPr>
            <a:xfrm>
              <a:off x="4303739" y="6023374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25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8" name="Day"/>
            <p:cNvSpPr/>
            <p:nvPr/>
          </p:nvSpPr>
          <p:spPr>
            <a:xfrm>
              <a:off x="4860931" y="6023374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26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9" name="Day"/>
            <p:cNvSpPr/>
            <p:nvPr/>
          </p:nvSpPr>
          <p:spPr>
            <a:xfrm>
              <a:off x="5418123" y="6023374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27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0" name="Day"/>
            <p:cNvSpPr/>
            <p:nvPr/>
          </p:nvSpPr>
          <p:spPr>
            <a:xfrm>
              <a:off x="5975315" y="6023374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28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1" name="Day"/>
            <p:cNvSpPr/>
            <p:nvPr/>
          </p:nvSpPr>
          <p:spPr>
            <a:xfrm>
              <a:off x="6532507" y="6023374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29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2" name="Day"/>
            <p:cNvSpPr/>
            <p:nvPr/>
          </p:nvSpPr>
          <p:spPr>
            <a:xfrm>
              <a:off x="3188542" y="6720338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30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3" name="Day"/>
            <p:cNvSpPr/>
            <p:nvPr/>
          </p:nvSpPr>
          <p:spPr>
            <a:xfrm>
              <a:off x="3745734" y="6720338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31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4" name="Day"/>
            <p:cNvSpPr/>
            <p:nvPr/>
          </p:nvSpPr>
          <p:spPr>
            <a:xfrm>
              <a:off x="4302926" y="6720338"/>
              <a:ext cx="558004" cy="697706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9/1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5" name="Day"/>
            <p:cNvSpPr/>
            <p:nvPr/>
          </p:nvSpPr>
          <p:spPr>
            <a:xfrm>
              <a:off x="4860118" y="6720338"/>
              <a:ext cx="558004" cy="697706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6" name="Day"/>
            <p:cNvSpPr/>
            <p:nvPr/>
          </p:nvSpPr>
          <p:spPr>
            <a:xfrm>
              <a:off x="5417310" y="6720338"/>
              <a:ext cx="558004" cy="697706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7" name="Day"/>
            <p:cNvSpPr/>
            <p:nvPr/>
          </p:nvSpPr>
          <p:spPr>
            <a:xfrm>
              <a:off x="5974502" y="6720338"/>
              <a:ext cx="558004" cy="697706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4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8" name="Day"/>
            <p:cNvSpPr/>
            <p:nvPr/>
          </p:nvSpPr>
          <p:spPr>
            <a:xfrm>
              <a:off x="6531694" y="6720338"/>
              <a:ext cx="558004" cy="697706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5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9" name="Weekday"/>
            <p:cNvSpPr/>
            <p:nvPr/>
          </p:nvSpPr>
          <p:spPr>
            <a:xfrm>
              <a:off x="3188542" y="3710232"/>
              <a:ext cx="557192" cy="222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 smtClean="0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Sun</a:t>
              </a:r>
              <a:endParaRPr lang="en-US" sz="850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0" name="Weekday"/>
            <p:cNvSpPr/>
            <p:nvPr/>
          </p:nvSpPr>
          <p:spPr>
            <a:xfrm>
              <a:off x="3746140" y="3710232"/>
              <a:ext cx="557192" cy="222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 smtClean="0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</a:t>
              </a:r>
              <a:endParaRPr lang="en-US" sz="850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1" name="Weekday"/>
            <p:cNvSpPr/>
            <p:nvPr/>
          </p:nvSpPr>
          <p:spPr>
            <a:xfrm>
              <a:off x="4303738" y="3710232"/>
              <a:ext cx="557192" cy="222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 smtClean="0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Tue</a:t>
              </a:r>
              <a:endParaRPr lang="en-US" sz="850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" name="Weekday"/>
            <p:cNvSpPr/>
            <p:nvPr/>
          </p:nvSpPr>
          <p:spPr>
            <a:xfrm>
              <a:off x="4861336" y="3710232"/>
              <a:ext cx="557192" cy="222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 smtClean="0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Wed</a:t>
              </a:r>
              <a:endParaRPr lang="en-US" sz="850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" name="Weekday"/>
            <p:cNvSpPr/>
            <p:nvPr/>
          </p:nvSpPr>
          <p:spPr>
            <a:xfrm>
              <a:off x="5418934" y="3710232"/>
              <a:ext cx="557192" cy="222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 smtClean="0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Thu</a:t>
              </a:r>
            </a:p>
          </p:txBody>
        </p:sp>
        <p:sp>
          <p:nvSpPr>
            <p:cNvPr id="224" name="Weekday"/>
            <p:cNvSpPr/>
            <p:nvPr/>
          </p:nvSpPr>
          <p:spPr>
            <a:xfrm>
              <a:off x="5976532" y="3710232"/>
              <a:ext cx="557192" cy="222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 smtClean="0">
                  <a:solidFill>
                    <a:srgbClr val="106EB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Fri</a:t>
              </a:r>
              <a:endParaRPr lang="en-US" sz="850" dirty="0">
                <a:solidFill>
                  <a:srgbClr val="106EB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5" name="Weekday"/>
            <p:cNvSpPr/>
            <p:nvPr/>
          </p:nvSpPr>
          <p:spPr>
            <a:xfrm>
              <a:off x="6534130" y="3710232"/>
              <a:ext cx="557192" cy="222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 smtClean="0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Sat</a:t>
              </a:r>
              <a:endParaRPr lang="en-US" sz="850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26" name="Line"/>
            <p:cNvCxnSpPr/>
            <p:nvPr/>
          </p:nvCxnSpPr>
          <p:spPr>
            <a:xfrm>
              <a:off x="3188542" y="3932355"/>
              <a:ext cx="3901156" cy="0"/>
            </a:xfrm>
            <a:prstGeom prst="line">
              <a:avLst/>
            </a:prstGeom>
            <a:ln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Line"/>
            <p:cNvCxnSpPr/>
            <p:nvPr/>
          </p:nvCxnSpPr>
          <p:spPr>
            <a:xfrm>
              <a:off x="3191794" y="4630188"/>
              <a:ext cx="3901156" cy="0"/>
            </a:xfrm>
            <a:prstGeom prst="line">
              <a:avLst/>
            </a:prstGeom>
            <a:ln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Line"/>
            <p:cNvCxnSpPr/>
            <p:nvPr/>
          </p:nvCxnSpPr>
          <p:spPr>
            <a:xfrm>
              <a:off x="3190981" y="5327152"/>
              <a:ext cx="3901156" cy="0"/>
            </a:xfrm>
            <a:prstGeom prst="line">
              <a:avLst/>
            </a:prstGeom>
            <a:ln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Line"/>
            <p:cNvCxnSpPr/>
            <p:nvPr/>
          </p:nvCxnSpPr>
          <p:spPr>
            <a:xfrm>
              <a:off x="3190168" y="6024116"/>
              <a:ext cx="3901156" cy="0"/>
            </a:xfrm>
            <a:prstGeom prst="line">
              <a:avLst/>
            </a:prstGeom>
            <a:ln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Line"/>
            <p:cNvCxnSpPr/>
            <p:nvPr/>
          </p:nvCxnSpPr>
          <p:spPr>
            <a:xfrm>
              <a:off x="3189355" y="6721080"/>
              <a:ext cx="3901156" cy="0"/>
            </a:xfrm>
            <a:prstGeom prst="line">
              <a:avLst/>
            </a:prstGeom>
            <a:ln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Line"/>
            <p:cNvCxnSpPr/>
            <p:nvPr/>
          </p:nvCxnSpPr>
          <p:spPr>
            <a:xfrm>
              <a:off x="5976532" y="3932355"/>
              <a:ext cx="557192" cy="0"/>
            </a:xfrm>
            <a:prstGeom prst="line">
              <a:avLst/>
            </a:prstGeom>
            <a:ln>
              <a:solidFill>
                <a:srgbClr val="106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TextBox 232"/>
          <p:cNvSpPr txBox="1"/>
          <p:nvPr/>
        </p:nvSpPr>
        <p:spPr>
          <a:xfrm>
            <a:off x="434647" y="772555"/>
            <a:ext cx="4958896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latin typeface="나눔스퀘어" pitchFamily="50" charset="-127"/>
                <a:ea typeface="나눔스퀘어" pitchFamily="50" charset="-127"/>
              </a:rPr>
              <a:t>2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캘린더 </a:t>
            </a:r>
            <a:r>
              <a:rPr lang="ko-KR" altLang="en-US" sz="1600" b="1" dirty="0" smtClean="0">
                <a:latin typeface="나눔스퀘어" pitchFamily="50" charset="-127"/>
                <a:ea typeface="나눔스퀘어" pitchFamily="50" charset="-127"/>
              </a:rPr>
              <a:t>우측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에 추천 날짜 위치하는 레이아웃</a:t>
            </a:r>
            <a:endParaRPr lang="en-US" altLang="ko-KR" sz="16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1" name="Button"/>
          <p:cNvSpPr/>
          <p:nvPr/>
        </p:nvSpPr>
        <p:spPr>
          <a:xfrm>
            <a:off x="5588598" y="4857517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장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4225843" y="2018776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추천 날짜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237804" y="2369590"/>
            <a:ext cx="19078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1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순위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) 09.25 ~ 09.30</a:t>
            </a: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2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순위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) 10.01 ~ 10.03</a:t>
            </a: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순위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)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10.05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~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10.10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9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31" y="231031"/>
            <a:ext cx="260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날짜 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–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날짜 등록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732240" y="0"/>
            <a:ext cx="0" cy="6885384"/>
          </a:xfrm>
          <a:prstGeom prst="line">
            <a:avLst/>
          </a:prstGeom>
          <a:ln cmpd="thickThin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26264" y="465016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237" y="61754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Description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4248" y="548680"/>
            <a:ext cx="2232248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캘린더 클릭 횟수 및 클릭 위치를 기준으로 행동 정의함</a:t>
            </a:r>
            <a:endParaRPr lang="en-US" altLang="ko-KR" sz="1200" dirty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첫 번째 및 날짜 클릭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  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시작 날짜 선택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두 번째 및 날짜 클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릭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  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마지막 날짜 선택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이 때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레이블이 생성됨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세 번째 및 레이블 클릭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:</a:t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 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해당 날짜 선택 삭제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레이블 삭제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) </a:t>
            </a:r>
          </a:p>
          <a:p>
            <a:pPr marL="171450" indent="-171450">
              <a:lnSpc>
                <a:spcPct val="130000"/>
              </a:lnSpc>
              <a:buFontTx/>
              <a:buChar char="-"/>
            </a:pPr>
            <a:endParaRPr lang="en-US" altLang="ko-KR" sz="12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2.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날짜를 등록하면 자동 저장 되고 추천리스트에도 자동 반영된다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32" name="그룹 231"/>
          <p:cNvGrpSpPr/>
          <p:nvPr/>
        </p:nvGrpSpPr>
        <p:grpSpPr>
          <a:xfrm>
            <a:off x="323528" y="908720"/>
            <a:ext cx="6048672" cy="5760640"/>
            <a:chOff x="323528" y="849893"/>
            <a:chExt cx="6048672" cy="5819467"/>
          </a:xfrm>
        </p:grpSpPr>
        <p:grpSp>
          <p:nvGrpSpPr>
            <p:cNvPr id="26" name="그룹 25"/>
            <p:cNvGrpSpPr/>
            <p:nvPr/>
          </p:nvGrpSpPr>
          <p:grpSpPr>
            <a:xfrm>
              <a:off x="323528" y="849893"/>
              <a:ext cx="6048672" cy="5819467"/>
              <a:chOff x="179512" y="1209933"/>
              <a:chExt cx="7776864" cy="524340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79512" y="1209933"/>
                <a:ext cx="7776864" cy="5243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Jumbotron Example"/>
              <p:cNvGrpSpPr/>
              <p:nvPr/>
            </p:nvGrpSpPr>
            <p:grpSpPr>
              <a:xfrm>
                <a:off x="207444" y="1209933"/>
                <a:ext cx="7696510" cy="5153629"/>
                <a:chOff x="1476372" y="363604"/>
                <a:chExt cx="9239256" cy="6130793"/>
              </a:xfrm>
            </p:grpSpPr>
            <p:sp>
              <p:nvSpPr>
                <p:cNvPr id="5" name="Navbar Shape"/>
                <p:cNvSpPr/>
                <p:nvPr/>
              </p:nvSpPr>
              <p:spPr>
                <a:xfrm>
                  <a:off x="1476372" y="363604"/>
                  <a:ext cx="9239256" cy="495300"/>
                </a:xfrm>
                <a:prstGeom prst="roundRect">
                  <a:avLst>
                    <a:gd name="adj" fmla="val 0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8016" tIns="45720" rIns="128016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LOGO</a:t>
                  </a:r>
                  <a:endParaRPr lang="en-US" sz="14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9" name="Line"/>
                <p:cNvCxnSpPr/>
                <p:nvPr/>
              </p:nvCxnSpPr>
              <p:spPr>
                <a:xfrm>
                  <a:off x="1476372" y="858904"/>
                  <a:ext cx="9239256" cy="0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Footer"/>
                <p:cNvGrpSpPr/>
                <p:nvPr/>
              </p:nvGrpSpPr>
              <p:grpSpPr>
                <a:xfrm>
                  <a:off x="1476372" y="6239350"/>
                  <a:ext cx="9239256" cy="255047"/>
                  <a:chOff x="1476372" y="6239350"/>
                  <a:chExt cx="9239256" cy="255047"/>
                </a:xfrm>
              </p:grpSpPr>
              <p:cxnSp>
                <p:nvCxnSpPr>
                  <p:cNvPr id="21" name="Line"/>
                  <p:cNvCxnSpPr/>
                  <p:nvPr/>
                </p:nvCxnSpPr>
                <p:spPr>
                  <a:xfrm>
                    <a:off x="1476372" y="6239350"/>
                    <a:ext cx="9239256" cy="0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Copyright"/>
                  <p:cNvSpPr txBox="1"/>
                  <p:nvPr/>
                </p:nvSpPr>
                <p:spPr>
                  <a:xfrm>
                    <a:off x="1624987" y="6292419"/>
                    <a:ext cx="724557" cy="2019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© Company</a:t>
                    </a:r>
                    <a:endParaRPr lang="en-US" sz="105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33" name="Copyright"/>
            <p:cNvSpPr txBox="1"/>
            <p:nvPr/>
          </p:nvSpPr>
          <p:spPr>
            <a:xfrm>
              <a:off x="2627784" y="999078"/>
              <a:ext cx="269304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opyright"/>
            <p:cNvSpPr txBox="1"/>
            <p:nvPr/>
          </p:nvSpPr>
          <p:spPr>
            <a:xfrm>
              <a:off x="3203688" y="999077"/>
              <a:ext cx="710131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 만들기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opyright"/>
            <p:cNvSpPr txBox="1"/>
            <p:nvPr/>
          </p:nvSpPr>
          <p:spPr>
            <a:xfrm>
              <a:off x="4139952" y="1001377"/>
              <a:ext cx="881652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나의 일정 보기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opyright"/>
            <p:cNvSpPr txBox="1"/>
            <p:nvPr/>
          </p:nvSpPr>
          <p:spPr>
            <a:xfrm>
              <a:off x="5258179" y="988978"/>
              <a:ext cx="806311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 / JOIN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Title Bar"/>
          <p:cNvGrpSpPr/>
          <p:nvPr/>
        </p:nvGrpSpPr>
        <p:grpSpPr>
          <a:xfrm>
            <a:off x="6618757" y="1717996"/>
            <a:ext cx="738190" cy="79435"/>
            <a:chOff x="6522001" y="1493841"/>
            <a:chExt cx="738190" cy="79375"/>
          </a:xfrm>
        </p:grpSpPr>
        <p:sp>
          <p:nvSpPr>
            <p:cNvPr id="179" name="Minimize" descr="&lt;Tags&gt;&lt;SMARTRESIZEANCHORS&gt;Absolute,None,None,Absolute&lt;/SMARTRESIZEANCHORS&gt;&lt;/Tags&gt;"/>
            <p:cNvSpPr>
              <a:spLocks noChangeAspect="1" noChangeArrowheads="1"/>
            </p:cNvSpPr>
            <p:nvPr/>
          </p:nvSpPr>
          <p:spPr bwMode="auto">
            <a:xfrm>
              <a:off x="6522001" y="1529560"/>
              <a:ext cx="74613" cy="793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Maximize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853789" y="1495428"/>
              <a:ext cx="73025" cy="76200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Close" descr="&lt;Tags&gt;&lt;SMARTRESIZEANCHORS&gt;Absolute,None,None,Absolute&lt;/SMARTRESIZEANCHORS&gt;&lt;/Tags&gt;"/>
            <p:cNvSpPr>
              <a:spLocks noChangeAspect="1"/>
            </p:cNvSpPr>
            <p:nvPr/>
          </p:nvSpPr>
          <p:spPr bwMode="auto">
            <a:xfrm>
              <a:off x="7185578" y="1493841"/>
              <a:ext cx="74613" cy="7937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2" name="Title"/>
          <p:cNvSpPr txBox="1"/>
          <p:nvPr/>
        </p:nvSpPr>
        <p:spPr>
          <a:xfrm>
            <a:off x="700561" y="1615709"/>
            <a:ext cx="121286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dirty="0" smtClean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August 2015</a:t>
            </a:r>
            <a:endParaRPr lang="en-US" sz="1350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83" name="Calendar (Large)"/>
          <p:cNvGrpSpPr/>
          <p:nvPr/>
        </p:nvGrpSpPr>
        <p:grpSpPr>
          <a:xfrm>
            <a:off x="700561" y="1971478"/>
            <a:ext cx="5359461" cy="3977801"/>
            <a:chOff x="3188542" y="3710232"/>
            <a:chExt cx="3904408" cy="3707812"/>
          </a:xfrm>
        </p:grpSpPr>
        <p:sp>
          <p:nvSpPr>
            <p:cNvPr id="184" name="Day"/>
            <p:cNvSpPr/>
            <p:nvPr/>
          </p:nvSpPr>
          <p:spPr>
            <a:xfrm>
              <a:off x="3191794" y="3932482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8/2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85" name="Day"/>
            <p:cNvSpPr/>
            <p:nvPr/>
          </p:nvSpPr>
          <p:spPr>
            <a:xfrm>
              <a:off x="3748986" y="3932482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86" name="Day"/>
            <p:cNvSpPr/>
            <p:nvPr/>
          </p:nvSpPr>
          <p:spPr>
            <a:xfrm>
              <a:off x="4306178" y="3932482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4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87" name="Day"/>
            <p:cNvSpPr/>
            <p:nvPr/>
          </p:nvSpPr>
          <p:spPr>
            <a:xfrm>
              <a:off x="4863370" y="3932482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5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88" name="Day"/>
            <p:cNvSpPr/>
            <p:nvPr/>
          </p:nvSpPr>
          <p:spPr>
            <a:xfrm>
              <a:off x="5420562" y="3932482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6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89" name="Day"/>
            <p:cNvSpPr/>
            <p:nvPr/>
          </p:nvSpPr>
          <p:spPr>
            <a:xfrm>
              <a:off x="5977754" y="3932482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7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0" name="Day"/>
            <p:cNvSpPr/>
            <p:nvPr/>
          </p:nvSpPr>
          <p:spPr>
            <a:xfrm>
              <a:off x="6534946" y="3932482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8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1" name="Day"/>
            <p:cNvSpPr/>
            <p:nvPr/>
          </p:nvSpPr>
          <p:spPr>
            <a:xfrm>
              <a:off x="3190981" y="4629446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9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2" name="Day"/>
            <p:cNvSpPr/>
            <p:nvPr/>
          </p:nvSpPr>
          <p:spPr>
            <a:xfrm>
              <a:off x="3748173" y="4629446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10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3" name="Day"/>
            <p:cNvSpPr/>
            <p:nvPr/>
          </p:nvSpPr>
          <p:spPr>
            <a:xfrm>
              <a:off x="4305365" y="4629446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11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4" name="Day"/>
            <p:cNvSpPr/>
            <p:nvPr/>
          </p:nvSpPr>
          <p:spPr>
            <a:xfrm>
              <a:off x="4862557" y="4629446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12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5" name="Day"/>
            <p:cNvSpPr/>
            <p:nvPr/>
          </p:nvSpPr>
          <p:spPr>
            <a:xfrm>
              <a:off x="5419749" y="4629446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13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6" name="Day"/>
            <p:cNvSpPr/>
            <p:nvPr/>
          </p:nvSpPr>
          <p:spPr>
            <a:xfrm>
              <a:off x="5976941" y="4629446"/>
              <a:ext cx="558004" cy="697706"/>
            </a:xfrm>
            <a:prstGeom prst="rect">
              <a:avLst/>
            </a:prstGeom>
            <a:solidFill>
              <a:srgbClr val="106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FFFFFF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14</a:t>
              </a:r>
              <a:endParaRPr lang="en-US" sz="1100" dirty="0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7" name="Day"/>
            <p:cNvSpPr/>
            <p:nvPr/>
          </p:nvSpPr>
          <p:spPr>
            <a:xfrm>
              <a:off x="6534133" y="4629446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15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8" name="Day"/>
            <p:cNvSpPr/>
            <p:nvPr/>
          </p:nvSpPr>
          <p:spPr>
            <a:xfrm>
              <a:off x="3190168" y="5326410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16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9" name="Day"/>
            <p:cNvSpPr/>
            <p:nvPr/>
          </p:nvSpPr>
          <p:spPr>
            <a:xfrm>
              <a:off x="3747360" y="5326410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17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0" name="Day"/>
            <p:cNvSpPr/>
            <p:nvPr/>
          </p:nvSpPr>
          <p:spPr>
            <a:xfrm>
              <a:off x="4304552" y="5326410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18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1" name="Day"/>
            <p:cNvSpPr/>
            <p:nvPr/>
          </p:nvSpPr>
          <p:spPr>
            <a:xfrm>
              <a:off x="4861744" y="5326410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19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2" name="Day"/>
            <p:cNvSpPr/>
            <p:nvPr/>
          </p:nvSpPr>
          <p:spPr>
            <a:xfrm>
              <a:off x="5418936" y="5326410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3" name="Day"/>
            <p:cNvSpPr/>
            <p:nvPr/>
          </p:nvSpPr>
          <p:spPr>
            <a:xfrm>
              <a:off x="5976128" y="5326410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21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4" name="Day"/>
            <p:cNvSpPr/>
            <p:nvPr/>
          </p:nvSpPr>
          <p:spPr>
            <a:xfrm>
              <a:off x="6533320" y="5326410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22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5" name="Day"/>
            <p:cNvSpPr/>
            <p:nvPr/>
          </p:nvSpPr>
          <p:spPr>
            <a:xfrm>
              <a:off x="3189355" y="6023374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23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6" name="Day"/>
            <p:cNvSpPr/>
            <p:nvPr/>
          </p:nvSpPr>
          <p:spPr>
            <a:xfrm>
              <a:off x="3746547" y="6023374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24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7" name="Day"/>
            <p:cNvSpPr/>
            <p:nvPr/>
          </p:nvSpPr>
          <p:spPr>
            <a:xfrm>
              <a:off x="4303739" y="6023374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25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8" name="Day"/>
            <p:cNvSpPr/>
            <p:nvPr/>
          </p:nvSpPr>
          <p:spPr>
            <a:xfrm>
              <a:off x="4860931" y="6023374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26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9" name="Day"/>
            <p:cNvSpPr/>
            <p:nvPr/>
          </p:nvSpPr>
          <p:spPr>
            <a:xfrm>
              <a:off x="5418123" y="6023374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27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0" name="Day"/>
            <p:cNvSpPr/>
            <p:nvPr/>
          </p:nvSpPr>
          <p:spPr>
            <a:xfrm>
              <a:off x="5975315" y="6023374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28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1" name="Day"/>
            <p:cNvSpPr/>
            <p:nvPr/>
          </p:nvSpPr>
          <p:spPr>
            <a:xfrm>
              <a:off x="6532507" y="6023374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29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2" name="Day"/>
            <p:cNvSpPr/>
            <p:nvPr/>
          </p:nvSpPr>
          <p:spPr>
            <a:xfrm>
              <a:off x="3188542" y="6720338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30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3" name="Day"/>
            <p:cNvSpPr/>
            <p:nvPr/>
          </p:nvSpPr>
          <p:spPr>
            <a:xfrm>
              <a:off x="3745734" y="6720338"/>
              <a:ext cx="558004" cy="69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31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4" name="Day"/>
            <p:cNvSpPr/>
            <p:nvPr/>
          </p:nvSpPr>
          <p:spPr>
            <a:xfrm>
              <a:off x="4302926" y="6720338"/>
              <a:ext cx="558004" cy="697706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9/1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5" name="Day"/>
            <p:cNvSpPr/>
            <p:nvPr/>
          </p:nvSpPr>
          <p:spPr>
            <a:xfrm>
              <a:off x="4860118" y="6720338"/>
              <a:ext cx="558004" cy="697706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6" name="Day"/>
            <p:cNvSpPr/>
            <p:nvPr/>
          </p:nvSpPr>
          <p:spPr>
            <a:xfrm>
              <a:off x="5417310" y="6720338"/>
              <a:ext cx="558004" cy="697706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7" name="Day"/>
            <p:cNvSpPr/>
            <p:nvPr/>
          </p:nvSpPr>
          <p:spPr>
            <a:xfrm>
              <a:off x="5974502" y="6720338"/>
              <a:ext cx="558004" cy="697706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4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8" name="Day"/>
            <p:cNvSpPr/>
            <p:nvPr/>
          </p:nvSpPr>
          <p:spPr>
            <a:xfrm>
              <a:off x="6531694" y="6720338"/>
              <a:ext cx="558004" cy="697706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66666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5</a:t>
              </a:r>
              <a:endParaRPr lang="en-US" sz="1100" dirty="0">
                <a:solidFill>
                  <a:srgbClr val="6666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9" name="Weekday"/>
            <p:cNvSpPr/>
            <p:nvPr/>
          </p:nvSpPr>
          <p:spPr>
            <a:xfrm>
              <a:off x="3188542" y="3710232"/>
              <a:ext cx="557192" cy="222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 smtClean="0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Sun</a:t>
              </a:r>
              <a:endParaRPr lang="en-US" sz="850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0" name="Weekday"/>
            <p:cNvSpPr/>
            <p:nvPr/>
          </p:nvSpPr>
          <p:spPr>
            <a:xfrm>
              <a:off x="3746140" y="3710232"/>
              <a:ext cx="557192" cy="222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 smtClean="0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</a:t>
              </a:r>
              <a:endParaRPr lang="en-US" sz="850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1" name="Weekday"/>
            <p:cNvSpPr/>
            <p:nvPr/>
          </p:nvSpPr>
          <p:spPr>
            <a:xfrm>
              <a:off x="4303738" y="3710232"/>
              <a:ext cx="557192" cy="222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 smtClean="0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Tue</a:t>
              </a:r>
              <a:endParaRPr lang="en-US" sz="850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" name="Weekday"/>
            <p:cNvSpPr/>
            <p:nvPr/>
          </p:nvSpPr>
          <p:spPr>
            <a:xfrm>
              <a:off x="4861336" y="3710232"/>
              <a:ext cx="557192" cy="222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 smtClean="0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Wed</a:t>
              </a:r>
              <a:endParaRPr lang="en-US" sz="850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" name="Weekday"/>
            <p:cNvSpPr/>
            <p:nvPr/>
          </p:nvSpPr>
          <p:spPr>
            <a:xfrm>
              <a:off x="5418934" y="3710232"/>
              <a:ext cx="557192" cy="222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 smtClean="0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Thu</a:t>
              </a:r>
            </a:p>
          </p:txBody>
        </p:sp>
        <p:sp>
          <p:nvSpPr>
            <p:cNvPr id="224" name="Weekday"/>
            <p:cNvSpPr/>
            <p:nvPr/>
          </p:nvSpPr>
          <p:spPr>
            <a:xfrm>
              <a:off x="5976532" y="3710232"/>
              <a:ext cx="557192" cy="222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 smtClean="0">
                  <a:solidFill>
                    <a:srgbClr val="106EB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Fri</a:t>
              </a:r>
              <a:endParaRPr lang="en-US" sz="850" dirty="0">
                <a:solidFill>
                  <a:srgbClr val="106EB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5" name="Weekday"/>
            <p:cNvSpPr/>
            <p:nvPr/>
          </p:nvSpPr>
          <p:spPr>
            <a:xfrm>
              <a:off x="6534130" y="3710232"/>
              <a:ext cx="557192" cy="222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 smtClean="0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Sat</a:t>
              </a:r>
              <a:endParaRPr lang="en-US" sz="850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26" name="Line"/>
            <p:cNvCxnSpPr/>
            <p:nvPr/>
          </p:nvCxnSpPr>
          <p:spPr>
            <a:xfrm>
              <a:off x="3188542" y="3932355"/>
              <a:ext cx="3901156" cy="0"/>
            </a:xfrm>
            <a:prstGeom prst="line">
              <a:avLst/>
            </a:prstGeom>
            <a:ln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Line"/>
            <p:cNvCxnSpPr/>
            <p:nvPr/>
          </p:nvCxnSpPr>
          <p:spPr>
            <a:xfrm>
              <a:off x="3191794" y="4630188"/>
              <a:ext cx="3901156" cy="0"/>
            </a:xfrm>
            <a:prstGeom prst="line">
              <a:avLst/>
            </a:prstGeom>
            <a:ln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Line"/>
            <p:cNvCxnSpPr/>
            <p:nvPr/>
          </p:nvCxnSpPr>
          <p:spPr>
            <a:xfrm>
              <a:off x="3190981" y="5327152"/>
              <a:ext cx="3901156" cy="0"/>
            </a:xfrm>
            <a:prstGeom prst="line">
              <a:avLst/>
            </a:prstGeom>
            <a:ln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Line"/>
            <p:cNvCxnSpPr/>
            <p:nvPr/>
          </p:nvCxnSpPr>
          <p:spPr>
            <a:xfrm>
              <a:off x="3190168" y="6024116"/>
              <a:ext cx="3901156" cy="0"/>
            </a:xfrm>
            <a:prstGeom prst="line">
              <a:avLst/>
            </a:prstGeom>
            <a:ln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Line"/>
            <p:cNvCxnSpPr/>
            <p:nvPr/>
          </p:nvCxnSpPr>
          <p:spPr>
            <a:xfrm>
              <a:off x="3189355" y="6721080"/>
              <a:ext cx="3901156" cy="0"/>
            </a:xfrm>
            <a:prstGeom prst="line">
              <a:avLst/>
            </a:prstGeom>
            <a:ln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Line"/>
            <p:cNvCxnSpPr/>
            <p:nvPr/>
          </p:nvCxnSpPr>
          <p:spPr>
            <a:xfrm>
              <a:off x="5976532" y="3932355"/>
              <a:ext cx="557192" cy="0"/>
            </a:xfrm>
            <a:prstGeom prst="line">
              <a:avLst/>
            </a:prstGeom>
            <a:ln>
              <a:solidFill>
                <a:srgbClr val="106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오각형 5"/>
          <p:cNvSpPr/>
          <p:nvPr/>
        </p:nvSpPr>
        <p:spPr>
          <a:xfrm rot="10800000">
            <a:off x="1547664" y="3284984"/>
            <a:ext cx="216024" cy="157708"/>
          </a:xfrm>
          <a:prstGeom prst="homePlat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오각형 92"/>
          <p:cNvSpPr/>
          <p:nvPr/>
        </p:nvSpPr>
        <p:spPr>
          <a:xfrm>
            <a:off x="5073579" y="3285652"/>
            <a:ext cx="216024" cy="157708"/>
          </a:xfrm>
          <a:prstGeom prst="homePlat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1680" y="3284984"/>
            <a:ext cx="3456384" cy="15770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Click"/>
          <p:cNvGrpSpPr>
            <a:grpSpLocks noChangeAspect="1"/>
          </p:cNvGrpSpPr>
          <p:nvPr/>
        </p:nvGrpSpPr>
        <p:grpSpPr>
          <a:xfrm>
            <a:off x="1600804" y="3212469"/>
            <a:ext cx="530225" cy="755651"/>
            <a:chOff x="5294313" y="2197100"/>
            <a:chExt cx="530225" cy="755651"/>
          </a:xfrm>
        </p:grpSpPr>
        <p:sp>
          <p:nvSpPr>
            <p:cNvPr id="96" name="Arrow Cursor"/>
            <p:cNvSpPr>
              <a:spLocks noChangeAspect="1"/>
            </p:cNvSpPr>
            <p:nvPr/>
          </p:nvSpPr>
          <p:spPr bwMode="auto">
            <a:xfrm>
              <a:off x="5448300" y="2363788"/>
              <a:ext cx="376238" cy="588963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7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7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7" name="Click"/>
            <p:cNvSpPr>
              <a:spLocks noEditPoints="1"/>
            </p:cNvSpPr>
            <p:nvPr/>
          </p:nvSpPr>
          <p:spPr bwMode="auto">
            <a:xfrm>
              <a:off x="5294313" y="2197100"/>
              <a:ext cx="307975" cy="231775"/>
            </a:xfrm>
            <a:custGeom>
              <a:avLst/>
              <a:gdLst>
                <a:gd name="T0" fmla="*/ 156 w 405"/>
                <a:gd name="T1" fmla="*/ 248 h 303"/>
                <a:gd name="T2" fmla="*/ 101 w 405"/>
                <a:gd name="T3" fmla="*/ 303 h 303"/>
                <a:gd name="T4" fmla="*/ 156 w 405"/>
                <a:gd name="T5" fmla="*/ 155 h 303"/>
                <a:gd name="T6" fmla="*/ 101 w 405"/>
                <a:gd name="T7" fmla="*/ 101 h 303"/>
                <a:gd name="T8" fmla="*/ 249 w 405"/>
                <a:gd name="T9" fmla="*/ 155 h 303"/>
                <a:gd name="T10" fmla="*/ 303 w 405"/>
                <a:gd name="T11" fmla="*/ 101 h 303"/>
                <a:gd name="T12" fmla="*/ 137 w 405"/>
                <a:gd name="T13" fmla="*/ 202 h 303"/>
                <a:gd name="T14" fmla="*/ 0 w 405"/>
                <a:gd name="T15" fmla="*/ 202 h 303"/>
                <a:gd name="T16" fmla="*/ 202 w 405"/>
                <a:gd name="T17" fmla="*/ 136 h 303"/>
                <a:gd name="T18" fmla="*/ 202 w 405"/>
                <a:gd name="T19" fmla="*/ 0 h 303"/>
                <a:gd name="T20" fmla="*/ 268 w 405"/>
                <a:gd name="T21" fmla="*/ 202 h 303"/>
                <a:gd name="T22" fmla="*/ 405 w 405"/>
                <a:gd name="T23" fmla="*/ 2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" h="303">
                  <a:moveTo>
                    <a:pt x="156" y="248"/>
                  </a:moveTo>
                  <a:lnTo>
                    <a:pt x="101" y="303"/>
                  </a:lnTo>
                  <a:moveTo>
                    <a:pt x="156" y="155"/>
                  </a:moveTo>
                  <a:lnTo>
                    <a:pt x="101" y="101"/>
                  </a:lnTo>
                  <a:moveTo>
                    <a:pt x="249" y="155"/>
                  </a:moveTo>
                  <a:lnTo>
                    <a:pt x="303" y="101"/>
                  </a:lnTo>
                  <a:moveTo>
                    <a:pt x="137" y="202"/>
                  </a:moveTo>
                  <a:lnTo>
                    <a:pt x="0" y="202"/>
                  </a:lnTo>
                  <a:moveTo>
                    <a:pt x="202" y="136"/>
                  </a:moveTo>
                  <a:lnTo>
                    <a:pt x="202" y="0"/>
                  </a:lnTo>
                  <a:moveTo>
                    <a:pt x="268" y="202"/>
                  </a:moveTo>
                  <a:lnTo>
                    <a:pt x="405" y="202"/>
                  </a:lnTo>
                </a:path>
              </a:pathLst>
            </a:custGeom>
            <a:noFill/>
            <a:ln w="9525" cap="rnd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1" name="Click"/>
          <p:cNvGrpSpPr>
            <a:grpSpLocks noChangeAspect="1"/>
          </p:cNvGrpSpPr>
          <p:nvPr/>
        </p:nvGrpSpPr>
        <p:grpSpPr>
          <a:xfrm rot="13421117">
            <a:off x="3057507" y="2695007"/>
            <a:ext cx="530225" cy="755651"/>
            <a:chOff x="5294313" y="2197100"/>
            <a:chExt cx="530225" cy="755651"/>
          </a:xfrm>
        </p:grpSpPr>
        <p:sp>
          <p:nvSpPr>
            <p:cNvPr id="102" name="Arrow Cursor"/>
            <p:cNvSpPr>
              <a:spLocks noChangeAspect="1"/>
            </p:cNvSpPr>
            <p:nvPr/>
          </p:nvSpPr>
          <p:spPr bwMode="auto">
            <a:xfrm>
              <a:off x="5448300" y="2363788"/>
              <a:ext cx="376238" cy="588963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7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7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Click"/>
            <p:cNvSpPr>
              <a:spLocks noEditPoints="1"/>
            </p:cNvSpPr>
            <p:nvPr/>
          </p:nvSpPr>
          <p:spPr bwMode="auto">
            <a:xfrm>
              <a:off x="5294313" y="2197100"/>
              <a:ext cx="307975" cy="231775"/>
            </a:xfrm>
            <a:custGeom>
              <a:avLst/>
              <a:gdLst>
                <a:gd name="T0" fmla="*/ 156 w 405"/>
                <a:gd name="T1" fmla="*/ 248 h 303"/>
                <a:gd name="T2" fmla="*/ 101 w 405"/>
                <a:gd name="T3" fmla="*/ 303 h 303"/>
                <a:gd name="T4" fmla="*/ 156 w 405"/>
                <a:gd name="T5" fmla="*/ 155 h 303"/>
                <a:gd name="T6" fmla="*/ 101 w 405"/>
                <a:gd name="T7" fmla="*/ 101 h 303"/>
                <a:gd name="T8" fmla="*/ 249 w 405"/>
                <a:gd name="T9" fmla="*/ 155 h 303"/>
                <a:gd name="T10" fmla="*/ 303 w 405"/>
                <a:gd name="T11" fmla="*/ 101 h 303"/>
                <a:gd name="T12" fmla="*/ 137 w 405"/>
                <a:gd name="T13" fmla="*/ 202 h 303"/>
                <a:gd name="T14" fmla="*/ 0 w 405"/>
                <a:gd name="T15" fmla="*/ 202 h 303"/>
                <a:gd name="T16" fmla="*/ 202 w 405"/>
                <a:gd name="T17" fmla="*/ 136 h 303"/>
                <a:gd name="T18" fmla="*/ 202 w 405"/>
                <a:gd name="T19" fmla="*/ 0 h 303"/>
                <a:gd name="T20" fmla="*/ 268 w 405"/>
                <a:gd name="T21" fmla="*/ 202 h 303"/>
                <a:gd name="T22" fmla="*/ 405 w 405"/>
                <a:gd name="T23" fmla="*/ 2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" h="303">
                  <a:moveTo>
                    <a:pt x="156" y="248"/>
                  </a:moveTo>
                  <a:lnTo>
                    <a:pt x="101" y="303"/>
                  </a:lnTo>
                  <a:moveTo>
                    <a:pt x="156" y="155"/>
                  </a:moveTo>
                  <a:lnTo>
                    <a:pt x="101" y="101"/>
                  </a:lnTo>
                  <a:moveTo>
                    <a:pt x="249" y="155"/>
                  </a:moveTo>
                  <a:lnTo>
                    <a:pt x="303" y="101"/>
                  </a:lnTo>
                  <a:moveTo>
                    <a:pt x="137" y="202"/>
                  </a:moveTo>
                  <a:lnTo>
                    <a:pt x="0" y="202"/>
                  </a:lnTo>
                  <a:moveTo>
                    <a:pt x="202" y="136"/>
                  </a:moveTo>
                  <a:lnTo>
                    <a:pt x="202" y="0"/>
                  </a:lnTo>
                  <a:moveTo>
                    <a:pt x="268" y="202"/>
                  </a:moveTo>
                  <a:lnTo>
                    <a:pt x="405" y="202"/>
                  </a:lnTo>
                </a:path>
              </a:pathLst>
            </a:custGeom>
            <a:noFill/>
            <a:ln w="9525" cap="rnd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8" name="Click"/>
          <p:cNvGrpSpPr>
            <a:grpSpLocks noChangeAspect="1"/>
          </p:cNvGrpSpPr>
          <p:nvPr/>
        </p:nvGrpSpPr>
        <p:grpSpPr>
          <a:xfrm>
            <a:off x="4919084" y="3221284"/>
            <a:ext cx="530225" cy="755651"/>
            <a:chOff x="5294313" y="2197100"/>
            <a:chExt cx="530225" cy="755651"/>
          </a:xfrm>
        </p:grpSpPr>
        <p:sp>
          <p:nvSpPr>
            <p:cNvPr id="99" name="Arrow Cursor"/>
            <p:cNvSpPr>
              <a:spLocks noChangeAspect="1"/>
            </p:cNvSpPr>
            <p:nvPr/>
          </p:nvSpPr>
          <p:spPr bwMode="auto">
            <a:xfrm>
              <a:off x="5448300" y="2363788"/>
              <a:ext cx="376238" cy="588963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7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7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Click"/>
            <p:cNvSpPr>
              <a:spLocks noEditPoints="1"/>
            </p:cNvSpPr>
            <p:nvPr/>
          </p:nvSpPr>
          <p:spPr bwMode="auto">
            <a:xfrm>
              <a:off x="5294313" y="2197100"/>
              <a:ext cx="307975" cy="231775"/>
            </a:xfrm>
            <a:custGeom>
              <a:avLst/>
              <a:gdLst>
                <a:gd name="T0" fmla="*/ 156 w 405"/>
                <a:gd name="T1" fmla="*/ 248 h 303"/>
                <a:gd name="T2" fmla="*/ 101 w 405"/>
                <a:gd name="T3" fmla="*/ 303 h 303"/>
                <a:gd name="T4" fmla="*/ 156 w 405"/>
                <a:gd name="T5" fmla="*/ 155 h 303"/>
                <a:gd name="T6" fmla="*/ 101 w 405"/>
                <a:gd name="T7" fmla="*/ 101 h 303"/>
                <a:gd name="T8" fmla="*/ 249 w 405"/>
                <a:gd name="T9" fmla="*/ 155 h 303"/>
                <a:gd name="T10" fmla="*/ 303 w 405"/>
                <a:gd name="T11" fmla="*/ 101 h 303"/>
                <a:gd name="T12" fmla="*/ 137 w 405"/>
                <a:gd name="T13" fmla="*/ 202 h 303"/>
                <a:gd name="T14" fmla="*/ 0 w 405"/>
                <a:gd name="T15" fmla="*/ 202 h 303"/>
                <a:gd name="T16" fmla="*/ 202 w 405"/>
                <a:gd name="T17" fmla="*/ 136 h 303"/>
                <a:gd name="T18" fmla="*/ 202 w 405"/>
                <a:gd name="T19" fmla="*/ 0 h 303"/>
                <a:gd name="T20" fmla="*/ 268 w 405"/>
                <a:gd name="T21" fmla="*/ 202 h 303"/>
                <a:gd name="T22" fmla="*/ 405 w 405"/>
                <a:gd name="T23" fmla="*/ 2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" h="303">
                  <a:moveTo>
                    <a:pt x="156" y="248"/>
                  </a:moveTo>
                  <a:lnTo>
                    <a:pt x="101" y="303"/>
                  </a:lnTo>
                  <a:moveTo>
                    <a:pt x="156" y="155"/>
                  </a:moveTo>
                  <a:lnTo>
                    <a:pt x="101" y="101"/>
                  </a:lnTo>
                  <a:moveTo>
                    <a:pt x="249" y="155"/>
                  </a:moveTo>
                  <a:lnTo>
                    <a:pt x="303" y="101"/>
                  </a:lnTo>
                  <a:moveTo>
                    <a:pt x="137" y="202"/>
                  </a:moveTo>
                  <a:lnTo>
                    <a:pt x="0" y="202"/>
                  </a:lnTo>
                  <a:moveTo>
                    <a:pt x="202" y="136"/>
                  </a:moveTo>
                  <a:lnTo>
                    <a:pt x="202" y="0"/>
                  </a:lnTo>
                  <a:moveTo>
                    <a:pt x="268" y="202"/>
                  </a:moveTo>
                  <a:lnTo>
                    <a:pt x="405" y="202"/>
                  </a:lnTo>
                </a:path>
              </a:pathLst>
            </a:custGeom>
            <a:noFill/>
            <a:ln w="9525" cap="rnd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91680" y="348897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021604" y="346903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212121" y="284313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23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368</Words>
  <Application>Microsoft Office PowerPoint</Application>
  <PresentationFormat>화면 슬라이드 쇼(4:3)</PresentationFormat>
  <Paragraphs>194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Myungjin Jeong</dc:creator>
  <cp:lastModifiedBy>Myungjin Jeong</cp:lastModifiedBy>
  <cp:revision>26</cp:revision>
  <dcterms:created xsi:type="dcterms:W3CDTF">2019-10-06T00:35:31Z</dcterms:created>
  <dcterms:modified xsi:type="dcterms:W3CDTF">2019-10-06T04:16:12Z</dcterms:modified>
</cp:coreProperties>
</file>