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75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C04EE-8041-7D9D-CA19-298D684830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CDC0A-6EB3-448A-62D5-F12D66B84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95" y="1010111"/>
            <a:ext cx="10711284" cy="56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To Work On :-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4701396" y="119959"/>
            <a:ext cx="5201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6" y="2194695"/>
            <a:ext cx="2522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23"/>
          <a:stretch/>
        </p:blipFill>
        <p:spPr>
          <a:xfrm>
            <a:off x="896049" y="1190445"/>
            <a:ext cx="10399902" cy="548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94FEC7-38DB-BB24-114F-273EF90A7BB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40C4E8-2864-8DD0-5B52-E4743597E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17" y="979629"/>
            <a:ext cx="10632808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793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Mayank Gupta</cp:lastModifiedBy>
  <cp:revision>14</cp:revision>
  <dcterms:created xsi:type="dcterms:W3CDTF">2023-10-07T01:44:58Z</dcterms:created>
  <dcterms:modified xsi:type="dcterms:W3CDTF">2024-06-15T09:02:54Z</dcterms:modified>
</cp:coreProperties>
</file>