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AI in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Artificial Intelligence (AI) is transforming the sales landscape</a:t>
            </a:r>
          </a:p>
          <a:p>
            <a:pPr>
              <a:defRPr sz="1800"/>
            </a:pPr>
            <a:r>
              <a:t>AI-powered tools can automate routine tasks and enhance sales performance</a:t>
            </a:r>
          </a:p>
          <a:p>
            <a:pPr>
              <a:defRPr sz="1800"/>
            </a:pPr>
            <a:r>
              <a:t>Personalization and predictive analytics are key benefits of AI in sales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AI-Driven Sales Enablement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AI-powered content recommendations for sales teams</a:t>
            </a:r>
          </a:p>
          <a:p>
            <a:pPr>
              <a:defRPr sz="1800"/>
            </a:pPr>
            <a:r>
              <a:t>Automated sales forecasting and pipeline management</a:t>
            </a:r>
          </a:p>
          <a:p>
            <a:pPr>
              <a:defRPr sz="1800"/>
            </a:pPr>
            <a:r>
              <a:t>Real-time sales analytics and performance tracking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Chatbots and Virtual Assistants in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Chatbots can handle initial customer interactions and qualify leads</a:t>
            </a:r>
          </a:p>
          <a:p>
            <a:pPr>
              <a:defRPr sz="1800"/>
            </a:pPr>
            <a:r>
              <a:t>Virtual assistants can provide sales teams with real-time support and guidance</a:t>
            </a:r>
          </a:p>
          <a:p>
            <a:pPr>
              <a:defRPr sz="1800"/>
            </a:pPr>
            <a:r>
              <a:t>AI-powered chatbots can help reduce sales response times and improve customer engagement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Predictive Analytics and Sales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AI-powered predictive analytics can identify high-value sales opportunities</a:t>
            </a:r>
          </a:p>
          <a:p>
            <a:pPr>
              <a:defRPr sz="1800"/>
            </a:pPr>
            <a:r>
              <a:t>Machine learning algorithms can analyze customer behavior and preferences</a:t>
            </a:r>
          </a:p>
          <a:p>
            <a:pPr>
              <a:defRPr sz="1800"/>
            </a:pPr>
            <a:r>
              <a:t>Data-driven insights can inform sales strategies and improve conversion rates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Implementing AI in Sales: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Start with a clear understanding of your sales goals and challenges</a:t>
            </a:r>
          </a:p>
          <a:p>
            <a:pPr>
              <a:defRPr sz="1800"/>
            </a:pPr>
            <a:r>
              <a:t>Choose AI solutions that integrate with existing sales tools and systems</a:t>
            </a:r>
          </a:p>
          <a:p>
            <a:pPr>
              <a:defRPr sz="1800"/>
            </a:pPr>
            <a:r>
              <a:t>Provide ongoing training and support for sales teams to ensure AI adoption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