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Digital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Digital marketing refers to the promotion of products or services using digital channels</a:t>
            </a:r>
          </a:p>
          <a:p>
            <a:pPr>
              <a:defRPr sz="1800"/>
            </a:pPr>
            <a:r>
              <a:t>It involves using various digital platforms such as search engines, social media, and email</a:t>
            </a:r>
          </a:p>
          <a:p>
            <a:pPr>
              <a:defRPr sz="1800"/>
            </a:pPr>
            <a:r>
              <a:t>The goal of digital marketing is to reach a target audience and drive conversions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Digital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Search Engine Optimization (SEO): optimizing website content for search engines</a:t>
            </a:r>
          </a:p>
          <a:p>
            <a:pPr>
              <a:defRPr sz="1800"/>
            </a:pPr>
            <a:r>
              <a:t>Pay-Per-Click (PPC) advertising: creating and publishing online ads</a:t>
            </a:r>
          </a:p>
          <a:p>
            <a:pPr>
              <a:defRPr sz="1800"/>
            </a:pPr>
            <a:r>
              <a:t>Social Media Marketing: promoting products or services on social media platforms</a:t>
            </a:r>
          </a:p>
          <a:p>
            <a:pPr>
              <a:defRPr sz="1800"/>
            </a:pPr>
            <a:r>
              <a:t>Email Marketing: sending targeted messages to customers or subscribers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Digital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Increased reach and visibility for businesses</a:t>
            </a:r>
          </a:p>
          <a:p>
            <a:pPr>
              <a:defRPr sz="1800"/>
            </a:pPr>
            <a:r>
              <a:t>Cost-effective compared to traditional marketing methods</a:t>
            </a:r>
          </a:p>
          <a:p>
            <a:pPr>
              <a:defRPr sz="1800"/>
            </a:pPr>
            <a:r>
              <a:t>Measurable and trackable results</a:t>
            </a:r>
          </a:p>
          <a:p>
            <a:pPr>
              <a:defRPr sz="1800"/>
            </a:pPr>
            <a:r>
              <a:t>Improved customer engagement and experience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Digital Marketing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Content marketing: creating and distributing valuable content</a:t>
            </a:r>
          </a:p>
          <a:p>
            <a:pPr>
              <a:defRPr sz="1800"/>
            </a:pPr>
            <a:r>
              <a:t>Influencer marketing: partnering with influencers to promote products</a:t>
            </a:r>
          </a:p>
          <a:p>
            <a:pPr>
              <a:defRPr sz="1800"/>
            </a:pPr>
            <a:r>
              <a:t>Mobile marketing: targeting customers on mobile devices</a:t>
            </a:r>
          </a:p>
          <a:p>
            <a:pPr>
              <a:defRPr sz="1800"/>
            </a:pPr>
            <a:r>
              <a:t>Data-driven marketing: using data to inform marketing decisions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Digital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Artificial intelligence and machine learning will play a larger role</a:t>
            </a:r>
          </a:p>
          <a:p>
            <a:pPr>
              <a:defRPr sz="1800"/>
            </a:pPr>
            <a:r>
              <a:t>Voice search and virtual assistants will become more prominent</a:t>
            </a:r>
          </a:p>
          <a:p>
            <a:pPr>
              <a:defRPr sz="1800"/>
            </a:pPr>
            <a:r>
              <a:t>Personalization and customer experience will be key focus areas</a:t>
            </a:r>
          </a:p>
          <a:p>
            <a:pPr>
              <a:defRPr sz="1800"/>
            </a:pPr>
            <a:r>
              <a:t>Data privacy and security will become increasingly important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