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Artificial Intelligence (AI) is transforming the sales industry</a:t>
            </a:r>
          </a:p>
          <a:p>
            <a:pPr>
              <a:defRPr sz="1800"/>
            </a:pPr>
            <a:r>
              <a:t>AI-powered tools can automate routine tasks and enhance sales performance</a:t>
            </a:r>
          </a:p>
          <a:p>
            <a:pPr>
              <a:defRPr sz="1800"/>
            </a:pPr>
            <a:r>
              <a:t>AI-driven insights can help sales teams make data-driven decisions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 in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Improved sales forecasting and pipeline management</a:t>
            </a:r>
          </a:p>
          <a:p>
            <a:pPr>
              <a:defRPr sz="1800"/>
            </a:pPr>
            <a:r>
              <a:t>Enhanced customer experience through personalized interactions</a:t>
            </a:r>
          </a:p>
          <a:p>
            <a:pPr>
              <a:defRPr sz="1800"/>
            </a:pPr>
            <a:r>
              <a:t>Increased sales efficiency and productivity</a:t>
            </a:r>
          </a:p>
          <a:p>
            <a:pPr>
              <a:defRPr sz="1800"/>
            </a:pPr>
            <a:r>
              <a:t>Better sales analytics and performance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Sales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Chatbots and virtual assistants for customer engagement</a:t>
            </a:r>
          </a:p>
          <a:p>
            <a:pPr>
              <a:defRPr sz="1800"/>
            </a:pPr>
            <a:r>
              <a:t>Sales automation platforms for lead generation and follow-up</a:t>
            </a:r>
          </a:p>
          <a:p>
            <a:pPr>
              <a:defRPr sz="1800"/>
            </a:pPr>
            <a:r>
              <a:t>Predictive analytics software for sales forecasting and pipeline management</a:t>
            </a:r>
          </a:p>
          <a:p>
            <a:pPr>
              <a:defRPr sz="1800"/>
            </a:pPr>
            <a:r>
              <a:t>Conversational AI for sales enablement and training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 of AI in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 quality and integration issues</a:t>
            </a:r>
          </a:p>
          <a:p>
            <a:pPr>
              <a:defRPr sz="1800"/>
            </a:pPr>
            <a:r>
              <a:t>Lack of transparency and explainability in AI-driven decisions</a:t>
            </a:r>
          </a:p>
          <a:p>
            <a:pPr>
              <a:defRPr sz="1800"/>
            </a:pPr>
            <a:r>
              <a:t>Dependence on high-quality training data</a:t>
            </a:r>
          </a:p>
          <a:p>
            <a:pPr>
              <a:defRPr sz="1800"/>
            </a:pPr>
            <a:r>
              <a:t>Risk of job displacement and skills gap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 in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Increased adoption of AI-powered sales tools and platforms</a:t>
            </a:r>
          </a:p>
          <a:p>
            <a:pPr>
              <a:defRPr sz="1800"/>
            </a:pPr>
            <a:r>
              <a:t>Growing focus on explainable AI and transparency</a:t>
            </a:r>
          </a:p>
          <a:p>
            <a:pPr>
              <a:defRPr sz="1800"/>
            </a:pPr>
            <a:r>
              <a:t>Emergence of new AI-driven sales roles and job functions</a:t>
            </a:r>
          </a:p>
          <a:p>
            <a:pPr>
              <a:defRPr sz="1800"/>
            </a:pPr>
            <a:r>
              <a:t>Continuous improvement in sales performance and customer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