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Indian Monuments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India is home to a diverse range of historical monuments</a:t>
            </a:r>
          </a:p>
          <a:p>
            <a:pPr>
              <a:defRPr sz="1800"/>
            </a:pPr>
            <a:r>
              <a:t>These monuments reflect the country's rich cultural and architectural heritage</a:t>
            </a:r>
          </a:p>
          <a:p>
            <a:pPr>
              <a:defRPr sz="1800"/>
            </a:pPr>
            <a:r>
              <a:t>Many Indian monuments are recognized as UNESCO World Heritage Sites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Monuments in North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Taj Mahal in Agra, a symbol of love and beauty</a:t>
            </a:r>
          </a:p>
          <a:p>
            <a:pPr>
              <a:defRPr sz="1800"/>
            </a:pPr>
            <a:r>
              <a:t>Red Fort in Delhi, a testament to Mughal architecture</a:t>
            </a:r>
          </a:p>
          <a:p>
            <a:pPr>
              <a:defRPr sz="1800"/>
            </a:pPr>
            <a:r>
              <a:t>Qutub Minar in Delhi, the tallest minaret in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Monuments in South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Mahabalipuram Temples in Tamil Nadu, a showcase of Dravidian architecture</a:t>
            </a:r>
          </a:p>
          <a:p>
            <a:pPr>
              <a:defRPr sz="1800"/>
            </a:pPr>
            <a:r>
              <a:t>Hampi in Karnataka, a UNESCO World Heritage Site and former capital of the Vijayanagara Empire</a:t>
            </a:r>
          </a:p>
          <a:p>
            <a:pPr>
              <a:defRPr sz="1800"/>
            </a:pPr>
            <a:r>
              <a:t>Brihadeeswara Temple in Tamil Nadu, one of the largest temples in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Preservation and 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Archaeological Survey of India (ASI) is responsible for monument preservation</a:t>
            </a:r>
          </a:p>
          <a:p>
            <a:pPr>
              <a:defRPr sz="1800"/>
            </a:pPr>
            <a:r>
              <a:t>Conservation efforts focus on protecting monuments from environmental degradation and human impact</a:t>
            </a:r>
          </a:p>
          <a:p>
            <a:pPr>
              <a:defRPr sz="1800"/>
            </a:pPr>
            <a:r>
              <a:t>Tourism revenue is often used to fund preservation and restoration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Indian monuments continue to attract tourists and scholars from around the world</a:t>
            </a:r>
          </a:p>
          <a:p>
            <a:pPr>
              <a:defRPr sz="1800"/>
            </a:pPr>
            <a:r>
              <a:t>Ongoing preservation efforts are crucial to protecting India's cultural heritage</a:t>
            </a:r>
          </a:p>
          <a:p>
            <a:pPr>
              <a:defRPr sz="1800"/>
            </a:pPr>
            <a:r>
              <a:t>New technologies and innovations are being used to enhance the monument experience and promote sustainability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