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70" r:id="rId7"/>
    <p:sldId id="261" r:id="rId8"/>
    <p:sldId id="262" r:id="rId9"/>
    <p:sldId id="271" r:id="rId10"/>
    <p:sldId id="269" r:id="rId11"/>
    <p:sldId id="263" r:id="rId12"/>
    <p:sldId id="264" r:id="rId13"/>
    <p:sldId id="265" r:id="rId14"/>
    <p:sldId id="272" r:id="rId15"/>
    <p:sldId id="273" r:id="rId16"/>
    <p:sldId id="274"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udha N" userId="85a8be5d6e907dae" providerId="LiveId" clId="{5B1A90F7-331D-4399-BB61-A24E8CE39AEC}"/>
    <pc:docChg chg="modSld">
      <pc:chgData name="Jayasudha N" userId="85a8be5d6e907dae" providerId="LiveId" clId="{5B1A90F7-331D-4399-BB61-A24E8CE39AEC}" dt="2024-08-29T06:33:54.038" v="3" actId="20577"/>
      <pc:docMkLst>
        <pc:docMk/>
      </pc:docMkLst>
      <pc:sldChg chg="modSp mod">
        <pc:chgData name="Jayasudha N" userId="85a8be5d6e907dae" providerId="LiveId" clId="{5B1A90F7-331D-4399-BB61-A24E8CE39AEC}" dt="2024-08-29T06:33:54.038" v="3" actId="20577"/>
        <pc:sldMkLst>
          <pc:docMk/>
          <pc:sldMk cId="0" sldId="256"/>
        </pc:sldMkLst>
        <pc:spChg chg="mod">
          <ac:chgData name="Jayasudha N" userId="85a8be5d6e907dae" providerId="LiveId" clId="{5B1A90F7-331D-4399-BB61-A24E8CE39AEC}" dt="2024-08-29T06:33:54.038" v="3" actId="20577"/>
          <ac:spMkLst>
            <pc:docMk/>
            <pc:sldMk cId="0" sldId="256"/>
            <ac:spMk id="14" creationId="{D55ADE35-C35B-07C1-F5AA-C33B3DDB802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5a8be5d6e907dae/Desktop/Employee%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5a8be5d6e907dae/Desktop/Employee%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5a8be5d6e907dae/Desktop/Employee%20DATA%20SET.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'Bar Chart'!$B$4</c:f>
              <c:strCache>
                <c:ptCount val="1"/>
                <c:pt idx="0">
                  <c:v>High</c:v>
                </c:pt>
              </c:strCache>
            </c:strRef>
          </c:tx>
          <c:spPr>
            <a:solidFill>
              <a:schemeClr val="accent1"/>
            </a:solidFill>
            <a:ln>
              <a:noFill/>
            </a:ln>
            <a:effectLst/>
            <a:sp3d/>
          </c:spPr>
          <c:invertIfNegative val="0"/>
          <c:cat>
            <c:strRef>
              <c:f>'Bar Chart'!$A$5</c:f>
              <c:strCache>
                <c:ptCount val="1"/>
                <c:pt idx="0">
                  <c:v>Sum of Salary</c:v>
                </c:pt>
              </c:strCache>
            </c:strRef>
          </c:cat>
          <c:val>
            <c:numRef>
              <c:f>'Bar Chart'!$B$5</c:f>
              <c:numCache>
                <c:formatCode>_ * #,##0_ ;_ * \-#,##0_ ;_ * "-"??_ ;_ @_ </c:formatCode>
                <c:ptCount val="1"/>
                <c:pt idx="0">
                  <c:v>3850375.580000001</c:v>
                </c:pt>
              </c:numCache>
            </c:numRef>
          </c:val>
          <c:extLst>
            <c:ext xmlns:c16="http://schemas.microsoft.com/office/drawing/2014/chart" uri="{C3380CC4-5D6E-409C-BE32-E72D297353CC}">
              <c16:uniqueId val="{00000000-017A-43BA-85AC-3A7D68047F2F}"/>
            </c:ext>
          </c:extLst>
        </c:ser>
        <c:ser>
          <c:idx val="1"/>
          <c:order val="1"/>
          <c:tx>
            <c:strRef>
              <c:f>'Bar Chart'!$C$4</c:f>
              <c:strCache>
                <c:ptCount val="1"/>
                <c:pt idx="0">
                  <c:v>Low</c:v>
                </c:pt>
              </c:strCache>
            </c:strRef>
          </c:tx>
          <c:spPr>
            <a:solidFill>
              <a:schemeClr val="accent2"/>
            </a:solidFill>
            <a:ln>
              <a:noFill/>
            </a:ln>
            <a:effectLst/>
            <a:sp3d/>
          </c:spPr>
          <c:invertIfNegative val="0"/>
          <c:cat>
            <c:strRef>
              <c:f>'Bar Chart'!$A$5</c:f>
              <c:strCache>
                <c:ptCount val="1"/>
                <c:pt idx="0">
                  <c:v>Sum of Salary</c:v>
                </c:pt>
              </c:strCache>
            </c:strRef>
          </c:cat>
          <c:val>
            <c:numRef>
              <c:f>'Bar Chart'!$C$5</c:f>
              <c:numCache>
                <c:formatCode>_ * #,##0_ ;_ * \-#,##0_ ;_ * "-"??_ ;_ @_ </c:formatCode>
                <c:ptCount val="1"/>
                <c:pt idx="0">
                  <c:v>5445823.9700000007</c:v>
                </c:pt>
              </c:numCache>
            </c:numRef>
          </c:val>
          <c:extLst>
            <c:ext xmlns:c16="http://schemas.microsoft.com/office/drawing/2014/chart" uri="{C3380CC4-5D6E-409C-BE32-E72D297353CC}">
              <c16:uniqueId val="{00000001-017A-43BA-85AC-3A7D68047F2F}"/>
            </c:ext>
          </c:extLst>
        </c:ser>
        <c:ser>
          <c:idx val="2"/>
          <c:order val="2"/>
          <c:tx>
            <c:strRef>
              <c:f>'Bar Chart'!$D$4</c:f>
              <c:strCache>
                <c:ptCount val="1"/>
                <c:pt idx="0">
                  <c:v>Medium</c:v>
                </c:pt>
              </c:strCache>
            </c:strRef>
          </c:tx>
          <c:spPr>
            <a:solidFill>
              <a:schemeClr val="accent3"/>
            </a:solidFill>
            <a:ln>
              <a:noFill/>
            </a:ln>
            <a:effectLst/>
            <a:sp3d/>
          </c:spPr>
          <c:invertIfNegative val="0"/>
          <c:cat>
            <c:strRef>
              <c:f>'Bar Chart'!$A$5</c:f>
              <c:strCache>
                <c:ptCount val="1"/>
                <c:pt idx="0">
                  <c:v>Sum of Salary</c:v>
                </c:pt>
              </c:strCache>
            </c:strRef>
          </c:cat>
          <c:val>
            <c:numRef>
              <c:f>'Bar Chart'!$D$5</c:f>
              <c:numCache>
                <c:formatCode>_ * #,##0_ ;_ * \-#,##0_ ;_ * "-"??_ ;_ @_ </c:formatCode>
                <c:ptCount val="1"/>
                <c:pt idx="0">
                  <c:v>3885971.2900000005</c:v>
                </c:pt>
              </c:numCache>
            </c:numRef>
          </c:val>
          <c:extLst>
            <c:ext xmlns:c16="http://schemas.microsoft.com/office/drawing/2014/chart" uri="{C3380CC4-5D6E-409C-BE32-E72D297353CC}">
              <c16:uniqueId val="{00000002-017A-43BA-85AC-3A7D68047F2F}"/>
            </c:ext>
          </c:extLst>
        </c:ser>
        <c:ser>
          <c:idx val="3"/>
          <c:order val="3"/>
          <c:tx>
            <c:strRef>
              <c:f>'Bar Chart'!$E$4</c:f>
              <c:strCache>
                <c:ptCount val="1"/>
                <c:pt idx="0">
                  <c:v>under</c:v>
                </c:pt>
              </c:strCache>
            </c:strRef>
          </c:tx>
          <c:spPr>
            <a:solidFill>
              <a:schemeClr val="accent4"/>
            </a:solidFill>
            <a:ln>
              <a:noFill/>
            </a:ln>
            <a:effectLst/>
            <a:sp3d/>
          </c:spPr>
          <c:invertIfNegative val="0"/>
          <c:cat>
            <c:strRef>
              <c:f>'Bar Chart'!$A$5</c:f>
              <c:strCache>
                <c:ptCount val="1"/>
                <c:pt idx="0">
                  <c:v>Sum of Salary</c:v>
                </c:pt>
              </c:strCache>
            </c:strRef>
          </c:cat>
          <c:val>
            <c:numRef>
              <c:f>'Bar Chart'!$E$5</c:f>
              <c:numCache>
                <c:formatCode>_ * #,##0_ ;_ * \-#,##0_ ;_ * "-"??_ ;_ @_ </c:formatCode>
                <c:ptCount val="1"/>
                <c:pt idx="0">
                  <c:v>114097.14000000001</c:v>
                </c:pt>
              </c:numCache>
            </c:numRef>
          </c:val>
          <c:extLst>
            <c:ext xmlns:c16="http://schemas.microsoft.com/office/drawing/2014/chart" uri="{C3380CC4-5D6E-409C-BE32-E72D297353CC}">
              <c16:uniqueId val="{00000003-017A-43BA-85AC-3A7D68047F2F}"/>
            </c:ext>
          </c:extLst>
        </c:ser>
        <c:ser>
          <c:idx val="4"/>
          <c:order val="4"/>
          <c:tx>
            <c:strRef>
              <c:f>'Bar Chart'!$F$4</c:f>
              <c:strCache>
                <c:ptCount val="1"/>
                <c:pt idx="0">
                  <c:v>Grand Total</c:v>
                </c:pt>
              </c:strCache>
            </c:strRef>
          </c:tx>
          <c:spPr>
            <a:solidFill>
              <a:schemeClr val="accent5"/>
            </a:solidFill>
            <a:ln>
              <a:noFill/>
            </a:ln>
            <a:effectLst/>
            <a:sp3d/>
          </c:spPr>
          <c:invertIfNegative val="0"/>
          <c:cat>
            <c:strRef>
              <c:f>'Bar Chart'!$A$5</c:f>
              <c:strCache>
                <c:ptCount val="1"/>
                <c:pt idx="0">
                  <c:v>Sum of Salary</c:v>
                </c:pt>
              </c:strCache>
            </c:strRef>
          </c:cat>
          <c:val>
            <c:numRef>
              <c:f>'Bar Chart'!$F$5</c:f>
              <c:numCache>
                <c:formatCode>_ * #,##0_ ;_ * \-#,##0_ ;_ * "-"??_ ;_ @_ </c:formatCode>
                <c:ptCount val="1"/>
                <c:pt idx="0">
                  <c:v>13296267.980000002</c:v>
                </c:pt>
              </c:numCache>
            </c:numRef>
          </c:val>
          <c:extLst>
            <c:ext xmlns:c16="http://schemas.microsoft.com/office/drawing/2014/chart" uri="{C3380CC4-5D6E-409C-BE32-E72D297353CC}">
              <c16:uniqueId val="{00000004-017A-43BA-85AC-3A7D68047F2F}"/>
            </c:ext>
          </c:extLst>
        </c:ser>
        <c:dLbls>
          <c:showLegendKey val="0"/>
          <c:showVal val="0"/>
          <c:showCatName val="0"/>
          <c:showSerName val="0"/>
          <c:showPercent val="0"/>
          <c:showBubbleSize val="0"/>
        </c:dLbls>
        <c:gapWidth val="150"/>
        <c:shape val="box"/>
        <c:axId val="23284959"/>
        <c:axId val="23277759"/>
        <c:axId val="0"/>
      </c:bar3DChart>
      <c:catAx>
        <c:axId val="232849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77759"/>
        <c:crosses val="autoZero"/>
        <c:auto val="1"/>
        <c:lblAlgn val="ctr"/>
        <c:lblOffset val="100"/>
        <c:noMultiLvlLbl val="0"/>
      </c:catAx>
      <c:valAx>
        <c:axId val="23277759"/>
        <c:scaling>
          <c:orientation val="minMax"/>
        </c:scaling>
        <c:delete val="0"/>
        <c:axPos val="l"/>
        <c:majorGridlines>
          <c:spPr>
            <a:ln w="9525" cap="flat" cmpd="sng" algn="ctr">
              <a:solidFill>
                <a:schemeClr val="tx1">
                  <a:lumMod val="15000"/>
                  <a:lumOff val="85000"/>
                </a:schemeClr>
              </a:solidFill>
              <a:round/>
            </a:ln>
            <a:effectLst/>
          </c:spPr>
        </c:majorGridlines>
        <c:numFmt formatCode="_ * #,##0_ ;_ * \-#,##0_ ;_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849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Status</a:t>
            </a:r>
            <a:r>
              <a:rPr lang="en-US" baseline="0"/>
              <a:t> of Pay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'Pie Chart (1)'!$B$3</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761-4B27-AD42-6C6B7DE162F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761-4B27-AD42-6C6B7DE162F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761-4B27-AD42-6C6B7DE162F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761-4B27-AD42-6C6B7DE162F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761-4B27-AD42-6C6B7DE162F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761-4B27-AD42-6C6B7DE162F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761-4B27-AD42-6C6B7DE162F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761-4B27-AD42-6C6B7DE162F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761-4B27-AD42-6C6B7DE162F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761-4B27-AD42-6C6B7DE162F4}"/>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D761-4B27-AD42-6C6B7DE162F4}"/>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D761-4B27-AD42-6C6B7DE162F4}"/>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D761-4B27-AD42-6C6B7DE162F4}"/>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D761-4B27-AD42-6C6B7DE162F4}"/>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D761-4B27-AD42-6C6B7DE162F4}"/>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D761-4B27-AD42-6C6B7DE162F4}"/>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D761-4B27-AD42-6C6B7DE162F4}"/>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D761-4B27-AD42-6C6B7DE162F4}"/>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D761-4B27-AD42-6C6B7DE162F4}"/>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D761-4B27-AD42-6C6B7DE162F4}"/>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9-D761-4B27-AD42-6C6B7DE162F4}"/>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B-D761-4B27-AD42-6C6B7DE162F4}"/>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D-D761-4B27-AD42-6C6B7DE162F4}"/>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F-D761-4B27-AD42-6C6B7DE162F4}"/>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D761-4B27-AD42-6C6B7DE162F4}"/>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D761-4B27-AD42-6C6B7DE162F4}"/>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D761-4B27-AD42-6C6B7DE162F4}"/>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761-4B27-AD42-6C6B7DE162F4}"/>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761-4B27-AD42-6C6B7DE162F4}"/>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761-4B27-AD42-6C6B7DE162F4}"/>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761-4B27-AD42-6C6B7DE162F4}"/>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F-D761-4B27-AD42-6C6B7DE162F4}"/>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1-D761-4B27-AD42-6C6B7DE162F4}"/>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3-D761-4B27-AD42-6C6B7DE162F4}"/>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5-D761-4B27-AD42-6C6B7DE162F4}"/>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7-D761-4B27-AD42-6C6B7DE162F4}"/>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9-D761-4B27-AD42-6C6B7DE162F4}"/>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B-D761-4B27-AD42-6C6B7DE162F4}"/>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D-D761-4B27-AD42-6C6B7DE162F4}"/>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F-D761-4B27-AD42-6C6B7DE162F4}"/>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1-D761-4B27-AD42-6C6B7DE162F4}"/>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3-D761-4B27-AD42-6C6B7DE162F4}"/>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5-D761-4B27-AD42-6C6B7DE162F4}"/>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7-D761-4B27-AD42-6C6B7DE162F4}"/>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9-D761-4B27-AD42-6C6B7DE162F4}"/>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B-D761-4B27-AD42-6C6B7DE162F4}"/>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D-D761-4B27-AD42-6C6B7DE162F4}"/>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F-D761-4B27-AD42-6C6B7DE162F4}"/>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1-D761-4B27-AD42-6C6B7DE162F4}"/>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3-D761-4B27-AD42-6C6B7DE162F4}"/>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5-D761-4B27-AD42-6C6B7DE162F4}"/>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7-D761-4B27-AD42-6C6B7DE162F4}"/>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9-D761-4B27-AD42-6C6B7DE162F4}"/>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6B-D761-4B27-AD42-6C6B7DE162F4}"/>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6D-D761-4B27-AD42-6C6B7DE162F4}"/>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6F-D761-4B27-AD42-6C6B7DE162F4}"/>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71-D761-4B27-AD42-6C6B7DE162F4}"/>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73-D761-4B27-AD42-6C6B7DE162F4}"/>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75-D761-4B27-AD42-6C6B7DE162F4}"/>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77-D761-4B27-AD42-6C6B7DE162F4}"/>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9-D761-4B27-AD42-6C6B7DE162F4}"/>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B-D761-4B27-AD42-6C6B7DE162F4}"/>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D-D761-4B27-AD42-6C6B7DE162F4}"/>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7F-D761-4B27-AD42-6C6B7DE162F4}"/>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1-D761-4B27-AD42-6C6B7DE162F4}"/>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3-D761-4B27-AD42-6C6B7DE162F4}"/>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5-D761-4B27-AD42-6C6B7DE162F4}"/>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7-D761-4B27-AD42-6C6B7DE162F4}"/>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9-D761-4B27-AD42-6C6B7DE162F4}"/>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B-D761-4B27-AD42-6C6B7DE162F4}"/>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D-D761-4B27-AD42-6C6B7DE162F4}"/>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8F-D761-4B27-AD42-6C6B7DE162F4}"/>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1-D761-4B27-AD42-6C6B7DE162F4}"/>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3-D761-4B27-AD42-6C6B7DE162F4}"/>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5-D761-4B27-AD42-6C6B7DE162F4}"/>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7-D761-4B27-AD42-6C6B7DE162F4}"/>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9-D761-4B27-AD42-6C6B7DE162F4}"/>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B-D761-4B27-AD42-6C6B7DE162F4}"/>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D-D761-4B27-AD42-6C6B7DE162F4}"/>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9F-D761-4B27-AD42-6C6B7DE162F4}"/>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1-D761-4B27-AD42-6C6B7DE162F4}"/>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3-D761-4B27-AD42-6C6B7DE162F4}"/>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5-D761-4B27-AD42-6C6B7DE162F4}"/>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7-D761-4B27-AD42-6C6B7DE162F4}"/>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9-D761-4B27-AD42-6C6B7DE162F4}"/>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B-D761-4B27-AD42-6C6B7DE162F4}"/>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D-D761-4B27-AD42-6C6B7DE162F4}"/>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AF-D761-4B27-AD42-6C6B7DE162F4}"/>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1-D761-4B27-AD42-6C6B7DE162F4}"/>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3-D761-4B27-AD42-6C6B7DE162F4}"/>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5-D761-4B27-AD42-6C6B7DE162F4}"/>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7-D761-4B27-AD42-6C6B7DE162F4}"/>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9-D761-4B27-AD42-6C6B7DE162F4}"/>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B-D761-4B27-AD42-6C6B7DE162F4}"/>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D-D761-4B27-AD42-6C6B7DE162F4}"/>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BF-D761-4B27-AD42-6C6B7DE162F4}"/>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1-D761-4B27-AD42-6C6B7DE162F4}"/>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3-D761-4B27-AD42-6C6B7DE162F4}"/>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5-D761-4B27-AD42-6C6B7DE162F4}"/>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7-D761-4B27-AD42-6C6B7DE162F4}"/>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9-D761-4B27-AD42-6C6B7DE162F4}"/>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B-D761-4B27-AD42-6C6B7DE162F4}"/>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D-D761-4B27-AD42-6C6B7DE162F4}"/>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CF-D761-4B27-AD42-6C6B7DE162F4}"/>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1-D761-4B27-AD42-6C6B7DE162F4}"/>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3-D761-4B27-AD42-6C6B7DE162F4}"/>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5-D761-4B27-AD42-6C6B7DE162F4}"/>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D7-D761-4B27-AD42-6C6B7DE162F4}"/>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D9-D761-4B27-AD42-6C6B7DE162F4}"/>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DB-D761-4B27-AD42-6C6B7DE162F4}"/>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DD-D761-4B27-AD42-6C6B7DE162F4}"/>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DF-D761-4B27-AD42-6C6B7DE162F4}"/>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E1-D761-4B27-AD42-6C6B7DE162F4}"/>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E3-D761-4B27-AD42-6C6B7DE162F4}"/>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5-D761-4B27-AD42-6C6B7DE162F4}"/>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7-D761-4B27-AD42-6C6B7DE162F4}"/>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9-D761-4B27-AD42-6C6B7DE162F4}"/>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B-D761-4B27-AD42-6C6B7DE162F4}"/>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D-D761-4B27-AD42-6C6B7DE162F4}"/>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EF-D761-4B27-AD42-6C6B7DE162F4}"/>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1-D761-4B27-AD42-6C6B7DE162F4}"/>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3-D761-4B27-AD42-6C6B7DE162F4}"/>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5-D761-4B27-AD42-6C6B7DE162F4}"/>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7-D761-4B27-AD42-6C6B7DE162F4}"/>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9-D761-4B27-AD42-6C6B7DE162F4}"/>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B-D761-4B27-AD42-6C6B7DE162F4}"/>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D-D761-4B27-AD42-6C6B7DE162F4}"/>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FF-D761-4B27-AD42-6C6B7DE162F4}"/>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1-D761-4B27-AD42-6C6B7DE162F4}"/>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3-D761-4B27-AD42-6C6B7DE162F4}"/>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5-D761-4B27-AD42-6C6B7DE162F4}"/>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7-D761-4B27-AD42-6C6B7DE162F4}"/>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9-D761-4B27-AD42-6C6B7DE162F4}"/>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B-D761-4B27-AD42-6C6B7DE162F4}"/>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D-D761-4B27-AD42-6C6B7DE162F4}"/>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0F-D761-4B27-AD42-6C6B7DE162F4}"/>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1-D761-4B27-AD42-6C6B7DE162F4}"/>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3-D761-4B27-AD42-6C6B7DE162F4}"/>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5-D761-4B27-AD42-6C6B7DE162F4}"/>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7-D761-4B27-AD42-6C6B7DE162F4}"/>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9-D761-4B27-AD42-6C6B7DE162F4}"/>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B-D761-4B27-AD42-6C6B7DE162F4}"/>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D-D761-4B27-AD42-6C6B7DE162F4}"/>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1F-D761-4B27-AD42-6C6B7DE162F4}"/>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1-D761-4B27-AD42-6C6B7DE162F4}"/>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3-D761-4B27-AD42-6C6B7DE162F4}"/>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5-D761-4B27-AD42-6C6B7DE162F4}"/>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7-D761-4B27-AD42-6C6B7DE162F4}"/>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9-D761-4B27-AD42-6C6B7DE162F4}"/>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B-D761-4B27-AD42-6C6B7DE162F4}"/>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D-D761-4B27-AD42-6C6B7DE162F4}"/>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2F-D761-4B27-AD42-6C6B7DE162F4}"/>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1-D761-4B27-AD42-6C6B7DE162F4}"/>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3-D761-4B27-AD42-6C6B7DE162F4}"/>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5-D761-4B27-AD42-6C6B7DE162F4}"/>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7-D761-4B27-AD42-6C6B7DE162F4}"/>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9-D761-4B27-AD42-6C6B7DE162F4}"/>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B-D761-4B27-AD42-6C6B7DE162F4}"/>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D-D761-4B27-AD42-6C6B7DE162F4}"/>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3F-D761-4B27-AD42-6C6B7DE162F4}"/>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1-D761-4B27-AD42-6C6B7DE162F4}"/>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43-D761-4B27-AD42-6C6B7DE162F4}"/>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45-D761-4B27-AD42-6C6B7DE162F4}"/>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47-D761-4B27-AD42-6C6B7DE162F4}"/>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49-D761-4B27-AD42-6C6B7DE162F4}"/>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4B-D761-4B27-AD42-6C6B7DE162F4}"/>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4D-D761-4B27-AD42-6C6B7DE162F4}"/>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4F-D761-4B27-AD42-6C6B7DE162F4}"/>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1-D761-4B27-AD42-6C6B7DE162F4}"/>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3-D761-4B27-AD42-6C6B7DE162F4}"/>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5-D761-4B27-AD42-6C6B7DE162F4}"/>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57-D761-4B27-AD42-6C6B7DE162F4}"/>
              </c:ext>
            </c:extLst>
          </c:dPt>
          <c:cat>
            <c:strRef>
              <c:f>'Pie Chart (1)'!$A$4:$A$175</c:f>
              <c:strCache>
                <c:ptCount val="171"/>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Ansley Gounel</c:v>
                </c:pt>
                <c:pt idx="26">
                  <c:v>Antonetta  Coggeshall</c:v>
                </c:pt>
                <c:pt idx="27">
                  <c:v>Ardella Dyment</c:v>
                </c:pt>
                <c:pt idx="28">
                  <c:v>Audry Yu</c:v>
                </c:pt>
                <c:pt idx="29">
                  <c:v>Barbara-anne Kenchington</c:v>
                </c:pt>
                <c:pt idx="30">
                  <c:v>Bari Toffano</c:v>
                </c:pt>
                <c:pt idx="31">
                  <c:v>Barr Faughny</c:v>
                </c:pt>
                <c:pt idx="32">
                  <c:v>Bendite  Bloan</c:v>
                </c:pt>
                <c:pt idx="33">
                  <c:v>Beverie Moffet</c:v>
                </c:pt>
                <c:pt idx="34">
                  <c:v>Billi Fellgate</c:v>
                </c:pt>
                <c:pt idx="35">
                  <c:v>Brendan  Edgeller</c:v>
                </c:pt>
                <c:pt idx="36">
                  <c:v>Brose MacCorkell</c:v>
                </c:pt>
                <c:pt idx="37">
                  <c:v>Calvin O'Carroll</c:v>
                </c:pt>
                <c:pt idx="38">
                  <c:v>Camilla Castle</c:v>
                </c:pt>
                <c:pt idx="39">
                  <c:v>Cara Havers</c:v>
                </c:pt>
                <c:pt idx="40">
                  <c:v>Caresa Christer</c:v>
                </c:pt>
                <c:pt idx="41">
                  <c:v>Carlin Demke</c:v>
                </c:pt>
                <c:pt idx="42">
                  <c:v>Carolyn Attack </c:v>
                </c:pt>
                <c:pt idx="43">
                  <c:v>Caron Kolakovic</c:v>
                </c:pt>
                <c:pt idx="44">
                  <c:v>Charmane Heistermann</c:v>
                </c:pt>
                <c:pt idx="45">
                  <c:v>Cletus McGarahan </c:v>
                </c:pt>
                <c:pt idx="46">
                  <c:v>Collen Dunbleton</c:v>
                </c:pt>
                <c:pt idx="47">
                  <c:v>Collin Jagson</c:v>
                </c:pt>
                <c:pt idx="48">
                  <c:v>Crawford Scad</c:v>
                </c:pt>
                <c:pt idx="49">
                  <c:v>Daisie Dahlman</c:v>
                </c:pt>
                <c:pt idx="50">
                  <c:v>Daisie McNeice</c:v>
                </c:pt>
                <c:pt idx="51">
                  <c:v>Danica Nayshe</c:v>
                </c:pt>
                <c:pt idx="52">
                  <c:v>Dare Tully</c:v>
                </c:pt>
                <c:pt idx="53">
                  <c:v>Dave Lacoste</c:v>
                </c:pt>
                <c:pt idx="54">
                  <c:v>Dean Biggam</c:v>
                </c:pt>
                <c:pt idx="55">
                  <c:v>Debera Gow </c:v>
                </c:pt>
                <c:pt idx="56">
                  <c:v>Dell Molloy</c:v>
                </c:pt>
                <c:pt idx="57">
                  <c:v>Delphine Jewis</c:v>
                </c:pt>
                <c:pt idx="58">
                  <c:v>Dennison Crosswaite</c:v>
                </c:pt>
                <c:pt idx="59">
                  <c:v>Devinne Tuny</c:v>
                </c:pt>
                <c:pt idx="60">
                  <c:v>Doe Clubley</c:v>
                </c:pt>
                <c:pt idx="61">
                  <c:v>Dulce Colbeck</c:v>
                </c:pt>
                <c:pt idx="62">
                  <c:v>Dulsea Folkes</c:v>
                </c:pt>
                <c:pt idx="63">
                  <c:v>Easter Pyke</c:v>
                </c:pt>
                <c:pt idx="64">
                  <c:v>Edd  MacKnockiter</c:v>
                </c:pt>
                <c:pt idx="65">
                  <c:v>Edi  Hofton</c:v>
                </c:pt>
                <c:pt idx="66">
                  <c:v>Eilis Pavlasek</c:v>
                </c:pt>
                <c:pt idx="67">
                  <c:v>Eleonore Airdrie</c:v>
                </c:pt>
                <c:pt idx="68">
                  <c:v>Enoch Dowrey</c:v>
                </c:pt>
                <c:pt idx="69">
                  <c:v>Estell Kingsland</c:v>
                </c:pt>
                <c:pt idx="70">
                  <c:v>Evangelina Lergan</c:v>
                </c:pt>
                <c:pt idx="71">
                  <c:v>Evanne  Sheryn</c:v>
                </c:pt>
                <c:pt idx="72">
                  <c:v>Ewart Hovel</c:v>
                </c:pt>
                <c:pt idx="73">
                  <c:v>Fanchon Furney</c:v>
                </c:pt>
                <c:pt idx="74">
                  <c:v>Faun Rickeard</c:v>
                </c:pt>
                <c:pt idx="75">
                  <c:v>Felice McMurty</c:v>
                </c:pt>
                <c:pt idx="76">
                  <c:v>Floyd  Cowgill</c:v>
                </c:pt>
                <c:pt idx="77">
                  <c:v>Frasier Straw</c:v>
                </c:pt>
                <c:pt idx="78">
                  <c:v>Freddy Linford</c:v>
                </c:pt>
                <c:pt idx="79">
                  <c:v>Genevra Friday</c:v>
                </c:pt>
                <c:pt idx="80">
                  <c:v>Giffer Berlin</c:v>
                </c:pt>
                <c:pt idx="81">
                  <c:v>Gilda Richen</c:v>
                </c:pt>
                <c:pt idx="82">
                  <c:v>Gilles Jaquet</c:v>
                </c:pt>
                <c:pt idx="83">
                  <c:v>Ginger  Myott</c:v>
                </c:pt>
                <c:pt idx="84">
                  <c:v>Giselbert Newlands</c:v>
                </c:pt>
                <c:pt idx="85">
                  <c:v>Gradey Litton</c:v>
                </c:pt>
                <c:pt idx="86">
                  <c:v>Grady Rochelle</c:v>
                </c:pt>
                <c:pt idx="87">
                  <c:v>Granny Spencelayh</c:v>
                </c:pt>
                <c:pt idx="88">
                  <c:v>Grazia Bunkle</c:v>
                </c:pt>
                <c:pt idx="89">
                  <c:v>Hinda Label </c:v>
                </c:pt>
                <c:pt idx="90">
                  <c:v>Hogan Iles</c:v>
                </c:pt>
                <c:pt idx="91">
                  <c:v>Iain Wiburn</c:v>
                </c:pt>
                <c:pt idx="92">
                  <c:v>Ignacius Losel</c:v>
                </c:pt>
                <c:pt idx="93">
                  <c:v>Inge Creer</c:v>
                </c:pt>
                <c:pt idx="94">
                  <c:v>Inger Chapelhow</c:v>
                </c:pt>
                <c:pt idx="95">
                  <c:v>Iris  Wagg</c:v>
                </c:pt>
                <c:pt idx="96">
                  <c:v>Isaak Rawne</c:v>
                </c:pt>
                <c:pt idx="97">
                  <c:v>Janina Wolverson</c:v>
                </c:pt>
                <c:pt idx="98">
                  <c:v>Jessica Callcott</c:v>
                </c:pt>
                <c:pt idx="99">
                  <c:v>Jo-anne Gobeau</c:v>
                </c:pt>
                <c:pt idx="100">
                  <c:v>Julietta Culross</c:v>
                </c:pt>
                <c:pt idx="101">
                  <c:v>Karyn Creeghan</c:v>
                </c:pt>
                <c:pt idx="102">
                  <c:v>Katya Hundy</c:v>
                </c:pt>
                <c:pt idx="103">
                  <c:v>Kellsie Waby</c:v>
                </c:pt>
                <c:pt idx="104">
                  <c:v>Layton Crayden</c:v>
                </c:pt>
                <c:pt idx="105">
                  <c:v>Lea Chaplin</c:v>
                </c:pt>
                <c:pt idx="106">
                  <c:v>Leonidas Cavaney</c:v>
                </c:pt>
                <c:pt idx="107">
                  <c:v>Letisha Carrett</c:v>
                </c:pt>
                <c:pt idx="108">
                  <c:v>Lezlie Philcott</c:v>
                </c:pt>
                <c:pt idx="109">
                  <c:v>Lincoln Cord</c:v>
                </c:pt>
                <c:pt idx="110">
                  <c:v>Lindy Guillet</c:v>
                </c:pt>
                <c:pt idx="111">
                  <c:v>Lion  Adcock</c:v>
                </c:pt>
                <c:pt idx="112">
                  <c:v>Lissy McCoy</c:v>
                </c:pt>
                <c:pt idx="113">
                  <c:v>Lizzie Mullally</c:v>
                </c:pt>
                <c:pt idx="114">
                  <c:v>Mabel Orrow</c:v>
                </c:pt>
                <c:pt idx="115">
                  <c:v>Mackenzie Hannis</c:v>
                </c:pt>
                <c:pt idx="116">
                  <c:v>Magnum Locksley</c:v>
                </c:pt>
                <c:pt idx="117">
                  <c:v>Maible Azemar</c:v>
                </c:pt>
                <c:pt idx="118">
                  <c:v>Malory Biles</c:v>
                </c:pt>
                <c:pt idx="119">
                  <c:v>Maritsa Marusic</c:v>
                </c:pt>
                <c:pt idx="120">
                  <c:v>Marline Wahncke</c:v>
                </c:pt>
                <c:pt idx="121">
                  <c:v>Marquita Liquorish</c:v>
                </c:pt>
                <c:pt idx="122">
                  <c:v>Matias Cormack </c:v>
                </c:pt>
                <c:pt idx="123">
                  <c:v>Melisa Knott</c:v>
                </c:pt>
                <c:pt idx="124">
                  <c:v>Michale Rolf</c:v>
                </c:pt>
                <c:pt idx="125">
                  <c:v>Mick Spraberry</c:v>
                </c:pt>
                <c:pt idx="126">
                  <c:v>Mickie Dagwell</c:v>
                </c:pt>
                <c:pt idx="127">
                  <c:v>Minerva Ricardot</c:v>
                </c:pt>
                <c:pt idx="128">
                  <c:v>Mollie  Hanway</c:v>
                </c:pt>
                <c:pt idx="129">
                  <c:v>Myrle Prandoni</c:v>
                </c:pt>
                <c:pt idx="130">
                  <c:v>Natalee Craiker</c:v>
                </c:pt>
                <c:pt idx="131">
                  <c:v>Nickolai  Artin</c:v>
                </c:pt>
                <c:pt idx="132">
                  <c:v>Niko MacGille</c:v>
                </c:pt>
                <c:pt idx="133">
                  <c:v>North Bertomeu</c:v>
                </c:pt>
                <c:pt idx="134">
                  <c:v>Northrop Reid</c:v>
                </c:pt>
                <c:pt idx="135">
                  <c:v>Novelia Pyffe</c:v>
                </c:pt>
                <c:pt idx="136">
                  <c:v>Oby Sorrel</c:v>
                </c:pt>
                <c:pt idx="137">
                  <c:v>Oona Donan</c:v>
                </c:pt>
                <c:pt idx="138">
                  <c:v>Orlando Gorstidge </c:v>
                </c:pt>
                <c:pt idx="139">
                  <c:v>Pearla  Beteriss</c:v>
                </c:pt>
                <c:pt idx="140">
                  <c:v>Rafaelita Blaksland </c:v>
                </c:pt>
                <c:pt idx="141">
                  <c:v>Renaldo Thomassin</c:v>
                </c:pt>
                <c:pt idx="142">
                  <c:v>Revkah Antonacci</c:v>
                </c:pt>
                <c:pt idx="143">
                  <c:v>Rhiamon Mollison</c:v>
                </c:pt>
                <c:pt idx="144">
                  <c:v>Riccardo Hagan</c:v>
                </c:pt>
                <c:pt idx="145">
                  <c:v>Richy Gray</c:v>
                </c:pt>
                <c:pt idx="146">
                  <c:v>Robinia Scholling</c:v>
                </c:pt>
                <c:pt idx="147">
                  <c:v>Seward Kubera</c:v>
                </c:pt>
                <c:pt idx="148">
                  <c:v>Shantee  D'Antonio</c:v>
                </c:pt>
                <c:pt idx="149">
                  <c:v>Shaylyn Ransbury </c:v>
                </c:pt>
                <c:pt idx="150">
                  <c:v>Shellysheldon Mahady</c:v>
                </c:pt>
                <c:pt idx="151">
                  <c:v>Sidoney Yitzhok</c:v>
                </c:pt>
                <c:pt idx="152">
                  <c:v>Stan  Tolliday</c:v>
                </c:pt>
                <c:pt idx="153">
                  <c:v>Syd Fearn</c:v>
                </c:pt>
                <c:pt idx="154">
                  <c:v>Tabby  Astall</c:v>
                </c:pt>
                <c:pt idx="155">
                  <c:v>Tallie Chaikovski</c:v>
                </c:pt>
                <c:pt idx="156">
                  <c:v>Tammi Lackham</c:v>
                </c:pt>
                <c:pt idx="157">
                  <c:v>Thedrick Bothwell</c:v>
                </c:pt>
                <c:pt idx="158">
                  <c:v>Thekla Lynnett</c:v>
                </c:pt>
                <c:pt idx="159">
                  <c:v>Theresita Chasmer</c:v>
                </c:pt>
                <c:pt idx="160">
                  <c:v>Thorvald Milliken</c:v>
                </c:pt>
                <c:pt idx="161">
                  <c:v>Tristam Cuming</c:v>
                </c:pt>
                <c:pt idx="162">
                  <c:v>Van Tuxwell</c:v>
                </c:pt>
                <c:pt idx="163">
                  <c:v>Vaughn Carvill</c:v>
                </c:pt>
                <c:pt idx="164">
                  <c:v>Vere Kulic</c:v>
                </c:pt>
                <c:pt idx="165">
                  <c:v>Verla Timmis</c:v>
                </c:pt>
                <c:pt idx="166">
                  <c:v>Vernor Atyea</c:v>
                </c:pt>
                <c:pt idx="167">
                  <c:v>Wald Bountiff</c:v>
                </c:pt>
                <c:pt idx="168">
                  <c:v>Westbrook Brandino</c:v>
                </c:pt>
                <c:pt idx="169">
                  <c:v>Yanaton Wooster</c:v>
                </c:pt>
                <c:pt idx="170">
                  <c:v>Yvette  Bett</c:v>
                </c:pt>
              </c:strCache>
            </c:strRef>
          </c:cat>
          <c:val>
            <c:numRef>
              <c:f>'Pie Chart (1)'!$B$4:$B$175</c:f>
              <c:numCache>
                <c:formatCode>General</c:formatCode>
                <c:ptCount val="172"/>
                <c:pt idx="17" formatCode="_ * #,##0_ ;_ * \-#,##0_ ;_ * &quot;-&quot;??_ ;_ @_ ">
                  <c:v>114465.93</c:v>
                </c:pt>
                <c:pt idx="18" formatCode="_ * #,##0_ ;_ * \-#,##0_ ;_ * &quot;-&quot;??_ ;_ @_ ">
                  <c:v>113747.56</c:v>
                </c:pt>
                <c:pt idx="21" formatCode="_ * #,##0_ ;_ * \-#,##0_ ;_ * &quot;-&quot;??_ ;_ @_ ">
                  <c:v>104335.03999999999</c:v>
                </c:pt>
                <c:pt idx="24" formatCode="_ * #,##0_ ;_ * \-#,##0_ ;_ * &quot;-&quot;??_ ;_ @_ ">
                  <c:v>111049.84</c:v>
                </c:pt>
                <c:pt idx="28" formatCode="_ * #,##0_ ;_ * \-#,##0_ ;_ * &quot;-&quot;??_ ;_ @_ ">
                  <c:v>101187.36</c:v>
                </c:pt>
                <c:pt idx="30" formatCode="_ * #,##0_ ;_ * \-#,##0_ ;_ * &quot;-&quot;??_ ;_ @_ ">
                  <c:v>213550.28</c:v>
                </c:pt>
                <c:pt idx="41" formatCode="_ * #,##0_ ;_ * \-#,##0_ ;_ * &quot;-&quot;??_ ;_ @_ ">
                  <c:v>110042.37</c:v>
                </c:pt>
                <c:pt idx="45" formatCode="_ * #,##0_ ;_ * \-#,##0_ ;_ * &quot;-&quot;??_ ;_ @_ ">
                  <c:v>114425.19</c:v>
                </c:pt>
                <c:pt idx="46" formatCode="_ * #,##0_ ;_ * \-#,##0_ ;_ * &quot;-&quot;??_ ;_ @_ ">
                  <c:v>118976.16</c:v>
                </c:pt>
                <c:pt idx="47" formatCode="_ * #,##0_ ;_ * \-#,##0_ ;_ * &quot;-&quot;??_ ;_ @_ ">
                  <c:v>100424.23</c:v>
                </c:pt>
                <c:pt idx="64" formatCode="_ * #,##0_ ;_ * \-#,##0_ ;_ * &quot;-&quot;??_ ;_ @_ ">
                  <c:v>119022.49</c:v>
                </c:pt>
                <c:pt idx="66" formatCode="_ * #,##0_ ;_ * \-#,##0_ ;_ * &quot;-&quot;??_ ;_ @_ ">
                  <c:v>115191.38</c:v>
                </c:pt>
                <c:pt idx="72" formatCode="_ * #,##0_ ;_ * \-#,##0_ ;_ * &quot;-&quot;??_ ;_ @_ ">
                  <c:v>116767.63</c:v>
                </c:pt>
                <c:pt idx="90" formatCode="_ * #,##0_ ;_ * \-#,##0_ ;_ * &quot;-&quot;??_ ;_ @_ ">
                  <c:v>114177.23</c:v>
                </c:pt>
                <c:pt idx="110" formatCode="_ * #,##0_ ;_ * \-#,##0_ ;_ * &quot;-&quot;??_ ;_ @_ ">
                  <c:v>225556.56</c:v>
                </c:pt>
                <c:pt idx="124" formatCode="_ * #,##0_ ;_ * \-#,##0_ ;_ * &quot;-&quot;??_ ;_ @_ ">
                  <c:v>223630.98</c:v>
                </c:pt>
                <c:pt idx="127" formatCode="_ * #,##0_ ;_ * \-#,##0_ ;_ * &quot;-&quot;??_ ;_ @_ ">
                  <c:v>105468.7</c:v>
                </c:pt>
                <c:pt idx="128" formatCode="_ * #,##0_ ;_ * \-#,##0_ ;_ * &quot;-&quot;??_ ;_ @_ ">
                  <c:v>112645.99</c:v>
                </c:pt>
                <c:pt idx="130" formatCode="_ * #,##0_ ;_ * \-#,##0_ ;_ * &quot;-&quot;??_ ;_ @_ ">
                  <c:v>111229.47</c:v>
                </c:pt>
                <c:pt idx="131" formatCode="_ * #,##0_ ;_ * \-#,##0_ ;_ * &quot;-&quot;??_ ;_ @_ ">
                  <c:v>110906.35</c:v>
                </c:pt>
                <c:pt idx="133" formatCode="_ * #,##0_ ;_ * \-#,##0_ ;_ * &quot;-&quot;??_ ;_ @_ ">
                  <c:v>104903.79</c:v>
                </c:pt>
                <c:pt idx="140" formatCode="_ * #,##0_ ;_ * \-#,##0_ ;_ * &quot;-&quot;??_ ;_ @_ ">
                  <c:v>109163.39</c:v>
                </c:pt>
                <c:pt idx="142" formatCode="_ * #,##0_ ;_ * \-#,##0_ ;_ * &quot;-&quot;??_ ;_ @_ ">
                  <c:v>109143.17</c:v>
                </c:pt>
                <c:pt idx="146" formatCode="_ * #,##0_ ;_ * \-#,##0_ ;_ * &quot;-&quot;??_ ;_ @_ ">
                  <c:v>100731.95</c:v>
                </c:pt>
                <c:pt idx="149" formatCode="_ * #,##0_ ;_ * \-#,##0_ ;_ * &quot;-&quot;??_ ;_ @_ ">
                  <c:v>100371.31</c:v>
                </c:pt>
                <c:pt idx="150" formatCode="_ * #,##0_ ;_ * \-#,##0_ ;_ * &quot;-&quot;??_ ;_ @_ ">
                  <c:v>114691.03</c:v>
                </c:pt>
                <c:pt idx="151" formatCode="_ * #,##0_ ;_ * \-#,##0_ ;_ * &quot;-&quot;??_ ;_ @_ ">
                  <c:v>118442.54</c:v>
                </c:pt>
                <c:pt idx="153" formatCode="_ * #,##0_ ;_ * \-#,##0_ ;_ * &quot;-&quot;??_ ;_ @_ ">
                  <c:v>108872.77</c:v>
                </c:pt>
                <c:pt idx="159" formatCode="_ * #,##0_ ;_ * \-#,##0_ ;_ * &quot;-&quot;??_ ;_ @_ ">
                  <c:v>106665.67</c:v>
                </c:pt>
                <c:pt idx="161" formatCode="_ * #,##0_ ;_ * \-#,##0_ ;_ * &quot;-&quot;??_ ;_ @_ ">
                  <c:v>104038.9</c:v>
                </c:pt>
                <c:pt idx="166" formatCode="_ * #,##0_ ;_ * \-#,##0_ ;_ * &quot;-&quot;??_ ;_ @_ ">
                  <c:v>102934.09</c:v>
                </c:pt>
                <c:pt idx="168" formatCode="_ * #,##0_ ;_ * \-#,##0_ ;_ * &quot;-&quot;??_ ;_ @_ ">
                  <c:v>113616.23</c:v>
                </c:pt>
              </c:numCache>
            </c:numRef>
          </c:val>
          <c:extLst>
            <c:ext xmlns:c16="http://schemas.microsoft.com/office/drawing/2014/chart" uri="{C3380CC4-5D6E-409C-BE32-E72D297353CC}">
              <c16:uniqueId val="{00000158-D761-4B27-AD42-6C6B7DE162F4}"/>
            </c:ext>
          </c:extLst>
        </c:ser>
        <c:ser>
          <c:idx val="1"/>
          <c:order val="1"/>
          <c:tx>
            <c:strRef>
              <c:f>'Pie Chart (1)'!$C$3</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5A-D761-4B27-AD42-6C6B7DE162F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5C-D761-4B27-AD42-6C6B7DE162F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5E-D761-4B27-AD42-6C6B7DE162F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60-D761-4B27-AD42-6C6B7DE162F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62-D761-4B27-AD42-6C6B7DE162F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64-D761-4B27-AD42-6C6B7DE162F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6-D761-4B27-AD42-6C6B7DE162F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8-D761-4B27-AD42-6C6B7DE162F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A-D761-4B27-AD42-6C6B7DE162F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C-D761-4B27-AD42-6C6B7DE162F4}"/>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6E-D761-4B27-AD42-6C6B7DE162F4}"/>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0-D761-4B27-AD42-6C6B7DE162F4}"/>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2-D761-4B27-AD42-6C6B7DE162F4}"/>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4-D761-4B27-AD42-6C6B7DE162F4}"/>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6-D761-4B27-AD42-6C6B7DE162F4}"/>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8-D761-4B27-AD42-6C6B7DE162F4}"/>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A-D761-4B27-AD42-6C6B7DE162F4}"/>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C-D761-4B27-AD42-6C6B7DE162F4}"/>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7E-D761-4B27-AD42-6C6B7DE162F4}"/>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0-D761-4B27-AD42-6C6B7DE162F4}"/>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2-D761-4B27-AD42-6C6B7DE162F4}"/>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4-D761-4B27-AD42-6C6B7DE162F4}"/>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6-D761-4B27-AD42-6C6B7DE162F4}"/>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8-D761-4B27-AD42-6C6B7DE162F4}"/>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A-D761-4B27-AD42-6C6B7DE162F4}"/>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C-D761-4B27-AD42-6C6B7DE162F4}"/>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8E-D761-4B27-AD42-6C6B7DE162F4}"/>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0-D761-4B27-AD42-6C6B7DE162F4}"/>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2-D761-4B27-AD42-6C6B7DE162F4}"/>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4-D761-4B27-AD42-6C6B7DE162F4}"/>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6-D761-4B27-AD42-6C6B7DE162F4}"/>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8-D761-4B27-AD42-6C6B7DE162F4}"/>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A-D761-4B27-AD42-6C6B7DE162F4}"/>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C-D761-4B27-AD42-6C6B7DE162F4}"/>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9E-D761-4B27-AD42-6C6B7DE162F4}"/>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0-D761-4B27-AD42-6C6B7DE162F4}"/>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2-D761-4B27-AD42-6C6B7DE162F4}"/>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4-D761-4B27-AD42-6C6B7DE162F4}"/>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6-D761-4B27-AD42-6C6B7DE162F4}"/>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8-D761-4B27-AD42-6C6B7DE162F4}"/>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A-D761-4B27-AD42-6C6B7DE162F4}"/>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C-D761-4B27-AD42-6C6B7DE162F4}"/>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AE-D761-4B27-AD42-6C6B7DE162F4}"/>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0-D761-4B27-AD42-6C6B7DE162F4}"/>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2-D761-4B27-AD42-6C6B7DE162F4}"/>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4-D761-4B27-AD42-6C6B7DE162F4}"/>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6-D761-4B27-AD42-6C6B7DE162F4}"/>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8-D761-4B27-AD42-6C6B7DE162F4}"/>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A-D761-4B27-AD42-6C6B7DE162F4}"/>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C-D761-4B27-AD42-6C6B7DE162F4}"/>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BE-D761-4B27-AD42-6C6B7DE162F4}"/>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0-D761-4B27-AD42-6C6B7DE162F4}"/>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2-D761-4B27-AD42-6C6B7DE162F4}"/>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C4-D761-4B27-AD42-6C6B7DE162F4}"/>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1C6-D761-4B27-AD42-6C6B7DE162F4}"/>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1C8-D761-4B27-AD42-6C6B7DE162F4}"/>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1CA-D761-4B27-AD42-6C6B7DE162F4}"/>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1CC-D761-4B27-AD42-6C6B7DE162F4}"/>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1CE-D761-4B27-AD42-6C6B7DE162F4}"/>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1D0-D761-4B27-AD42-6C6B7DE162F4}"/>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2-D761-4B27-AD42-6C6B7DE162F4}"/>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4-D761-4B27-AD42-6C6B7DE162F4}"/>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6-D761-4B27-AD42-6C6B7DE162F4}"/>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8-D761-4B27-AD42-6C6B7DE162F4}"/>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A-D761-4B27-AD42-6C6B7DE162F4}"/>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C-D761-4B27-AD42-6C6B7DE162F4}"/>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DE-D761-4B27-AD42-6C6B7DE162F4}"/>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0-D761-4B27-AD42-6C6B7DE162F4}"/>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2-D761-4B27-AD42-6C6B7DE162F4}"/>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4-D761-4B27-AD42-6C6B7DE162F4}"/>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6-D761-4B27-AD42-6C6B7DE162F4}"/>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8-D761-4B27-AD42-6C6B7DE162F4}"/>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A-D761-4B27-AD42-6C6B7DE162F4}"/>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C-D761-4B27-AD42-6C6B7DE162F4}"/>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EE-D761-4B27-AD42-6C6B7DE162F4}"/>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0-D761-4B27-AD42-6C6B7DE162F4}"/>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2-D761-4B27-AD42-6C6B7DE162F4}"/>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4-D761-4B27-AD42-6C6B7DE162F4}"/>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6-D761-4B27-AD42-6C6B7DE162F4}"/>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8-D761-4B27-AD42-6C6B7DE162F4}"/>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A-D761-4B27-AD42-6C6B7DE162F4}"/>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C-D761-4B27-AD42-6C6B7DE162F4}"/>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1FE-D761-4B27-AD42-6C6B7DE162F4}"/>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0-D761-4B27-AD42-6C6B7DE162F4}"/>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2-D761-4B27-AD42-6C6B7DE162F4}"/>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4-D761-4B27-AD42-6C6B7DE162F4}"/>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6-D761-4B27-AD42-6C6B7DE162F4}"/>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8-D761-4B27-AD42-6C6B7DE162F4}"/>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A-D761-4B27-AD42-6C6B7DE162F4}"/>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C-D761-4B27-AD42-6C6B7DE162F4}"/>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0E-D761-4B27-AD42-6C6B7DE162F4}"/>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0-D761-4B27-AD42-6C6B7DE162F4}"/>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2-D761-4B27-AD42-6C6B7DE162F4}"/>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4-D761-4B27-AD42-6C6B7DE162F4}"/>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6-D761-4B27-AD42-6C6B7DE162F4}"/>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8-D761-4B27-AD42-6C6B7DE162F4}"/>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A-D761-4B27-AD42-6C6B7DE162F4}"/>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C-D761-4B27-AD42-6C6B7DE162F4}"/>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1E-D761-4B27-AD42-6C6B7DE162F4}"/>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0-D761-4B27-AD42-6C6B7DE162F4}"/>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2-D761-4B27-AD42-6C6B7DE162F4}"/>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4-D761-4B27-AD42-6C6B7DE162F4}"/>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6-D761-4B27-AD42-6C6B7DE162F4}"/>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8-D761-4B27-AD42-6C6B7DE162F4}"/>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A-D761-4B27-AD42-6C6B7DE162F4}"/>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C-D761-4B27-AD42-6C6B7DE162F4}"/>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2E-D761-4B27-AD42-6C6B7DE162F4}"/>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0-D761-4B27-AD42-6C6B7DE162F4}"/>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32-D761-4B27-AD42-6C6B7DE162F4}"/>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34-D761-4B27-AD42-6C6B7DE162F4}"/>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36-D761-4B27-AD42-6C6B7DE162F4}"/>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38-D761-4B27-AD42-6C6B7DE162F4}"/>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3A-D761-4B27-AD42-6C6B7DE162F4}"/>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3C-D761-4B27-AD42-6C6B7DE162F4}"/>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3E-D761-4B27-AD42-6C6B7DE162F4}"/>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0-D761-4B27-AD42-6C6B7DE162F4}"/>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2-D761-4B27-AD42-6C6B7DE162F4}"/>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4-D761-4B27-AD42-6C6B7DE162F4}"/>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6-D761-4B27-AD42-6C6B7DE162F4}"/>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8-D761-4B27-AD42-6C6B7DE162F4}"/>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A-D761-4B27-AD42-6C6B7DE162F4}"/>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C-D761-4B27-AD42-6C6B7DE162F4}"/>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4E-D761-4B27-AD42-6C6B7DE162F4}"/>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0-D761-4B27-AD42-6C6B7DE162F4}"/>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2-D761-4B27-AD42-6C6B7DE162F4}"/>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4-D761-4B27-AD42-6C6B7DE162F4}"/>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6-D761-4B27-AD42-6C6B7DE162F4}"/>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8-D761-4B27-AD42-6C6B7DE162F4}"/>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A-D761-4B27-AD42-6C6B7DE162F4}"/>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C-D761-4B27-AD42-6C6B7DE162F4}"/>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5E-D761-4B27-AD42-6C6B7DE162F4}"/>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0-D761-4B27-AD42-6C6B7DE162F4}"/>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2-D761-4B27-AD42-6C6B7DE162F4}"/>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4-D761-4B27-AD42-6C6B7DE162F4}"/>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6-D761-4B27-AD42-6C6B7DE162F4}"/>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8-D761-4B27-AD42-6C6B7DE162F4}"/>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A-D761-4B27-AD42-6C6B7DE162F4}"/>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C-D761-4B27-AD42-6C6B7DE162F4}"/>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6E-D761-4B27-AD42-6C6B7DE162F4}"/>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0-D761-4B27-AD42-6C6B7DE162F4}"/>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2-D761-4B27-AD42-6C6B7DE162F4}"/>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4-D761-4B27-AD42-6C6B7DE162F4}"/>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6-D761-4B27-AD42-6C6B7DE162F4}"/>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8-D761-4B27-AD42-6C6B7DE162F4}"/>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A-D761-4B27-AD42-6C6B7DE162F4}"/>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C-D761-4B27-AD42-6C6B7DE162F4}"/>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7E-D761-4B27-AD42-6C6B7DE162F4}"/>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0-D761-4B27-AD42-6C6B7DE162F4}"/>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2-D761-4B27-AD42-6C6B7DE162F4}"/>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4-D761-4B27-AD42-6C6B7DE162F4}"/>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6-D761-4B27-AD42-6C6B7DE162F4}"/>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8-D761-4B27-AD42-6C6B7DE162F4}"/>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A-D761-4B27-AD42-6C6B7DE162F4}"/>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C-D761-4B27-AD42-6C6B7DE162F4}"/>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8E-D761-4B27-AD42-6C6B7DE162F4}"/>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0-D761-4B27-AD42-6C6B7DE162F4}"/>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2-D761-4B27-AD42-6C6B7DE162F4}"/>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4-D761-4B27-AD42-6C6B7DE162F4}"/>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6-D761-4B27-AD42-6C6B7DE162F4}"/>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8-D761-4B27-AD42-6C6B7DE162F4}"/>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A-D761-4B27-AD42-6C6B7DE162F4}"/>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9C-D761-4B27-AD42-6C6B7DE162F4}"/>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9E-D761-4B27-AD42-6C6B7DE162F4}"/>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A0-D761-4B27-AD42-6C6B7DE162F4}"/>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A2-D761-4B27-AD42-6C6B7DE162F4}"/>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A4-D761-4B27-AD42-6C6B7DE162F4}"/>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A6-D761-4B27-AD42-6C6B7DE162F4}"/>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A8-D761-4B27-AD42-6C6B7DE162F4}"/>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A-D761-4B27-AD42-6C6B7DE162F4}"/>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C-D761-4B27-AD42-6C6B7DE162F4}"/>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AE-D761-4B27-AD42-6C6B7DE162F4}"/>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0-D761-4B27-AD42-6C6B7DE162F4}"/>
              </c:ext>
            </c:extLst>
          </c:dPt>
          <c:cat>
            <c:strRef>
              <c:f>'Pie Chart (1)'!$A$4:$A$175</c:f>
              <c:strCache>
                <c:ptCount val="171"/>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Ansley Gounel</c:v>
                </c:pt>
                <c:pt idx="26">
                  <c:v>Antonetta  Coggeshall</c:v>
                </c:pt>
                <c:pt idx="27">
                  <c:v>Ardella Dyment</c:v>
                </c:pt>
                <c:pt idx="28">
                  <c:v>Audry Yu</c:v>
                </c:pt>
                <c:pt idx="29">
                  <c:v>Barbara-anne Kenchington</c:v>
                </c:pt>
                <c:pt idx="30">
                  <c:v>Bari Toffano</c:v>
                </c:pt>
                <c:pt idx="31">
                  <c:v>Barr Faughny</c:v>
                </c:pt>
                <c:pt idx="32">
                  <c:v>Bendite  Bloan</c:v>
                </c:pt>
                <c:pt idx="33">
                  <c:v>Beverie Moffet</c:v>
                </c:pt>
                <c:pt idx="34">
                  <c:v>Billi Fellgate</c:v>
                </c:pt>
                <c:pt idx="35">
                  <c:v>Brendan  Edgeller</c:v>
                </c:pt>
                <c:pt idx="36">
                  <c:v>Brose MacCorkell</c:v>
                </c:pt>
                <c:pt idx="37">
                  <c:v>Calvin O'Carroll</c:v>
                </c:pt>
                <c:pt idx="38">
                  <c:v>Camilla Castle</c:v>
                </c:pt>
                <c:pt idx="39">
                  <c:v>Cara Havers</c:v>
                </c:pt>
                <c:pt idx="40">
                  <c:v>Caresa Christer</c:v>
                </c:pt>
                <c:pt idx="41">
                  <c:v>Carlin Demke</c:v>
                </c:pt>
                <c:pt idx="42">
                  <c:v>Carolyn Attack </c:v>
                </c:pt>
                <c:pt idx="43">
                  <c:v>Caron Kolakovic</c:v>
                </c:pt>
                <c:pt idx="44">
                  <c:v>Charmane Heistermann</c:v>
                </c:pt>
                <c:pt idx="45">
                  <c:v>Cletus McGarahan </c:v>
                </c:pt>
                <c:pt idx="46">
                  <c:v>Collen Dunbleton</c:v>
                </c:pt>
                <c:pt idx="47">
                  <c:v>Collin Jagson</c:v>
                </c:pt>
                <c:pt idx="48">
                  <c:v>Crawford Scad</c:v>
                </c:pt>
                <c:pt idx="49">
                  <c:v>Daisie Dahlman</c:v>
                </c:pt>
                <c:pt idx="50">
                  <c:v>Daisie McNeice</c:v>
                </c:pt>
                <c:pt idx="51">
                  <c:v>Danica Nayshe</c:v>
                </c:pt>
                <c:pt idx="52">
                  <c:v>Dare Tully</c:v>
                </c:pt>
                <c:pt idx="53">
                  <c:v>Dave Lacoste</c:v>
                </c:pt>
                <c:pt idx="54">
                  <c:v>Dean Biggam</c:v>
                </c:pt>
                <c:pt idx="55">
                  <c:v>Debera Gow </c:v>
                </c:pt>
                <c:pt idx="56">
                  <c:v>Dell Molloy</c:v>
                </c:pt>
                <c:pt idx="57">
                  <c:v>Delphine Jewis</c:v>
                </c:pt>
                <c:pt idx="58">
                  <c:v>Dennison Crosswaite</c:v>
                </c:pt>
                <c:pt idx="59">
                  <c:v>Devinne Tuny</c:v>
                </c:pt>
                <c:pt idx="60">
                  <c:v>Doe Clubley</c:v>
                </c:pt>
                <c:pt idx="61">
                  <c:v>Dulce Colbeck</c:v>
                </c:pt>
                <c:pt idx="62">
                  <c:v>Dulsea Folkes</c:v>
                </c:pt>
                <c:pt idx="63">
                  <c:v>Easter Pyke</c:v>
                </c:pt>
                <c:pt idx="64">
                  <c:v>Edd  MacKnockiter</c:v>
                </c:pt>
                <c:pt idx="65">
                  <c:v>Edi  Hofton</c:v>
                </c:pt>
                <c:pt idx="66">
                  <c:v>Eilis Pavlasek</c:v>
                </c:pt>
                <c:pt idx="67">
                  <c:v>Eleonore Airdrie</c:v>
                </c:pt>
                <c:pt idx="68">
                  <c:v>Enoch Dowrey</c:v>
                </c:pt>
                <c:pt idx="69">
                  <c:v>Estell Kingsland</c:v>
                </c:pt>
                <c:pt idx="70">
                  <c:v>Evangelina Lergan</c:v>
                </c:pt>
                <c:pt idx="71">
                  <c:v>Evanne  Sheryn</c:v>
                </c:pt>
                <c:pt idx="72">
                  <c:v>Ewart Hovel</c:v>
                </c:pt>
                <c:pt idx="73">
                  <c:v>Fanchon Furney</c:v>
                </c:pt>
                <c:pt idx="74">
                  <c:v>Faun Rickeard</c:v>
                </c:pt>
                <c:pt idx="75">
                  <c:v>Felice McMurty</c:v>
                </c:pt>
                <c:pt idx="76">
                  <c:v>Floyd  Cowgill</c:v>
                </c:pt>
                <c:pt idx="77">
                  <c:v>Frasier Straw</c:v>
                </c:pt>
                <c:pt idx="78">
                  <c:v>Freddy Linford</c:v>
                </c:pt>
                <c:pt idx="79">
                  <c:v>Genevra Friday</c:v>
                </c:pt>
                <c:pt idx="80">
                  <c:v>Giffer Berlin</c:v>
                </c:pt>
                <c:pt idx="81">
                  <c:v>Gilda Richen</c:v>
                </c:pt>
                <c:pt idx="82">
                  <c:v>Gilles Jaquet</c:v>
                </c:pt>
                <c:pt idx="83">
                  <c:v>Ginger  Myott</c:v>
                </c:pt>
                <c:pt idx="84">
                  <c:v>Giselbert Newlands</c:v>
                </c:pt>
                <c:pt idx="85">
                  <c:v>Gradey Litton</c:v>
                </c:pt>
                <c:pt idx="86">
                  <c:v>Grady Rochelle</c:v>
                </c:pt>
                <c:pt idx="87">
                  <c:v>Granny Spencelayh</c:v>
                </c:pt>
                <c:pt idx="88">
                  <c:v>Grazia Bunkle</c:v>
                </c:pt>
                <c:pt idx="89">
                  <c:v>Hinda Label </c:v>
                </c:pt>
                <c:pt idx="90">
                  <c:v>Hogan Iles</c:v>
                </c:pt>
                <c:pt idx="91">
                  <c:v>Iain Wiburn</c:v>
                </c:pt>
                <c:pt idx="92">
                  <c:v>Ignacius Losel</c:v>
                </c:pt>
                <c:pt idx="93">
                  <c:v>Inge Creer</c:v>
                </c:pt>
                <c:pt idx="94">
                  <c:v>Inger Chapelhow</c:v>
                </c:pt>
                <c:pt idx="95">
                  <c:v>Iris  Wagg</c:v>
                </c:pt>
                <c:pt idx="96">
                  <c:v>Isaak Rawne</c:v>
                </c:pt>
                <c:pt idx="97">
                  <c:v>Janina Wolverson</c:v>
                </c:pt>
                <c:pt idx="98">
                  <c:v>Jessica Callcott</c:v>
                </c:pt>
                <c:pt idx="99">
                  <c:v>Jo-anne Gobeau</c:v>
                </c:pt>
                <c:pt idx="100">
                  <c:v>Julietta Culross</c:v>
                </c:pt>
                <c:pt idx="101">
                  <c:v>Karyn Creeghan</c:v>
                </c:pt>
                <c:pt idx="102">
                  <c:v>Katya Hundy</c:v>
                </c:pt>
                <c:pt idx="103">
                  <c:v>Kellsie Waby</c:v>
                </c:pt>
                <c:pt idx="104">
                  <c:v>Layton Crayden</c:v>
                </c:pt>
                <c:pt idx="105">
                  <c:v>Lea Chaplin</c:v>
                </c:pt>
                <c:pt idx="106">
                  <c:v>Leonidas Cavaney</c:v>
                </c:pt>
                <c:pt idx="107">
                  <c:v>Letisha Carrett</c:v>
                </c:pt>
                <c:pt idx="108">
                  <c:v>Lezlie Philcott</c:v>
                </c:pt>
                <c:pt idx="109">
                  <c:v>Lincoln Cord</c:v>
                </c:pt>
                <c:pt idx="110">
                  <c:v>Lindy Guillet</c:v>
                </c:pt>
                <c:pt idx="111">
                  <c:v>Lion  Adcock</c:v>
                </c:pt>
                <c:pt idx="112">
                  <c:v>Lissy McCoy</c:v>
                </c:pt>
                <c:pt idx="113">
                  <c:v>Lizzie Mullally</c:v>
                </c:pt>
                <c:pt idx="114">
                  <c:v>Mabel Orrow</c:v>
                </c:pt>
                <c:pt idx="115">
                  <c:v>Mackenzie Hannis</c:v>
                </c:pt>
                <c:pt idx="116">
                  <c:v>Magnum Locksley</c:v>
                </c:pt>
                <c:pt idx="117">
                  <c:v>Maible Azemar</c:v>
                </c:pt>
                <c:pt idx="118">
                  <c:v>Malory Biles</c:v>
                </c:pt>
                <c:pt idx="119">
                  <c:v>Maritsa Marusic</c:v>
                </c:pt>
                <c:pt idx="120">
                  <c:v>Marline Wahncke</c:v>
                </c:pt>
                <c:pt idx="121">
                  <c:v>Marquita Liquorish</c:v>
                </c:pt>
                <c:pt idx="122">
                  <c:v>Matias Cormack </c:v>
                </c:pt>
                <c:pt idx="123">
                  <c:v>Melisa Knott</c:v>
                </c:pt>
                <c:pt idx="124">
                  <c:v>Michale Rolf</c:v>
                </c:pt>
                <c:pt idx="125">
                  <c:v>Mick Spraberry</c:v>
                </c:pt>
                <c:pt idx="126">
                  <c:v>Mickie Dagwell</c:v>
                </c:pt>
                <c:pt idx="127">
                  <c:v>Minerva Ricardot</c:v>
                </c:pt>
                <c:pt idx="128">
                  <c:v>Mollie  Hanway</c:v>
                </c:pt>
                <c:pt idx="129">
                  <c:v>Myrle Prandoni</c:v>
                </c:pt>
                <c:pt idx="130">
                  <c:v>Natalee Craiker</c:v>
                </c:pt>
                <c:pt idx="131">
                  <c:v>Nickolai  Artin</c:v>
                </c:pt>
                <c:pt idx="132">
                  <c:v>Niko MacGille</c:v>
                </c:pt>
                <c:pt idx="133">
                  <c:v>North Bertomeu</c:v>
                </c:pt>
                <c:pt idx="134">
                  <c:v>Northrop Reid</c:v>
                </c:pt>
                <c:pt idx="135">
                  <c:v>Novelia Pyffe</c:v>
                </c:pt>
                <c:pt idx="136">
                  <c:v>Oby Sorrel</c:v>
                </c:pt>
                <c:pt idx="137">
                  <c:v>Oona Donan</c:v>
                </c:pt>
                <c:pt idx="138">
                  <c:v>Orlando Gorstidge </c:v>
                </c:pt>
                <c:pt idx="139">
                  <c:v>Pearla  Beteriss</c:v>
                </c:pt>
                <c:pt idx="140">
                  <c:v>Rafaelita Blaksland </c:v>
                </c:pt>
                <c:pt idx="141">
                  <c:v>Renaldo Thomassin</c:v>
                </c:pt>
                <c:pt idx="142">
                  <c:v>Revkah Antonacci</c:v>
                </c:pt>
                <c:pt idx="143">
                  <c:v>Rhiamon Mollison</c:v>
                </c:pt>
                <c:pt idx="144">
                  <c:v>Riccardo Hagan</c:v>
                </c:pt>
                <c:pt idx="145">
                  <c:v>Richy Gray</c:v>
                </c:pt>
                <c:pt idx="146">
                  <c:v>Robinia Scholling</c:v>
                </c:pt>
                <c:pt idx="147">
                  <c:v>Seward Kubera</c:v>
                </c:pt>
                <c:pt idx="148">
                  <c:v>Shantee  D'Antonio</c:v>
                </c:pt>
                <c:pt idx="149">
                  <c:v>Shaylyn Ransbury </c:v>
                </c:pt>
                <c:pt idx="150">
                  <c:v>Shellysheldon Mahady</c:v>
                </c:pt>
                <c:pt idx="151">
                  <c:v>Sidoney Yitzhok</c:v>
                </c:pt>
                <c:pt idx="152">
                  <c:v>Stan  Tolliday</c:v>
                </c:pt>
                <c:pt idx="153">
                  <c:v>Syd Fearn</c:v>
                </c:pt>
                <c:pt idx="154">
                  <c:v>Tabby  Astall</c:v>
                </c:pt>
                <c:pt idx="155">
                  <c:v>Tallie Chaikovski</c:v>
                </c:pt>
                <c:pt idx="156">
                  <c:v>Tammi Lackham</c:v>
                </c:pt>
                <c:pt idx="157">
                  <c:v>Thedrick Bothwell</c:v>
                </c:pt>
                <c:pt idx="158">
                  <c:v>Thekla Lynnett</c:v>
                </c:pt>
                <c:pt idx="159">
                  <c:v>Theresita Chasmer</c:v>
                </c:pt>
                <c:pt idx="160">
                  <c:v>Thorvald Milliken</c:v>
                </c:pt>
                <c:pt idx="161">
                  <c:v>Tristam Cuming</c:v>
                </c:pt>
                <c:pt idx="162">
                  <c:v>Van Tuxwell</c:v>
                </c:pt>
                <c:pt idx="163">
                  <c:v>Vaughn Carvill</c:v>
                </c:pt>
                <c:pt idx="164">
                  <c:v>Vere Kulic</c:v>
                </c:pt>
                <c:pt idx="165">
                  <c:v>Verla Timmis</c:v>
                </c:pt>
                <c:pt idx="166">
                  <c:v>Vernor Atyea</c:v>
                </c:pt>
                <c:pt idx="167">
                  <c:v>Wald Bountiff</c:v>
                </c:pt>
                <c:pt idx="168">
                  <c:v>Westbrook Brandino</c:v>
                </c:pt>
                <c:pt idx="169">
                  <c:v>Yanaton Wooster</c:v>
                </c:pt>
                <c:pt idx="170">
                  <c:v>Yvette  Bett</c:v>
                </c:pt>
              </c:strCache>
            </c:strRef>
          </c:cat>
          <c:val>
            <c:numRef>
              <c:f>'Pie Chart (1)'!$C$4:$C$175</c:f>
              <c:numCache>
                <c:formatCode>General</c:formatCode>
                <c:ptCount val="172"/>
                <c:pt idx="0" formatCode="_ * #,##0_ ;_ * \-#,##0_ ;_ * &quot;-&quot;??_ ;_ @_ ">
                  <c:v>88689.09</c:v>
                </c:pt>
                <c:pt idx="5" formatCode="_ * #,##0_ ;_ * \-#,##0_ ;_ * &quot;-&quot;??_ ;_ @_ ">
                  <c:v>74279.009999999995</c:v>
                </c:pt>
                <c:pt idx="10" formatCode="_ * #,##0_ ;_ * \-#,##0_ ;_ * &quot;-&quot;??_ ;_ @_ ">
                  <c:v>95017.1</c:v>
                </c:pt>
                <c:pt idx="12" formatCode="_ * #,##0_ ;_ * \-#,##0_ ;_ * &quot;-&quot;??_ ;_ @_ ">
                  <c:v>85918.61</c:v>
                </c:pt>
                <c:pt idx="13" formatCode="_ * #,##0_ ;_ * \-#,##0_ ;_ * &quot;-&quot;??_ ;_ @_ ">
                  <c:v>78443.78</c:v>
                </c:pt>
                <c:pt idx="14" formatCode="_ * #,##0_ ;_ * \-#,##0_ ;_ * &quot;-&quot;??_ ;_ @_ ">
                  <c:v>160338.84</c:v>
                </c:pt>
                <c:pt idx="15" formatCode="_ * #,##0_ ;_ * \-#,##0_ ;_ * &quot;-&quot;??_ ;_ @_ ">
                  <c:v>181768.64</c:v>
                </c:pt>
                <c:pt idx="16" formatCode="_ * #,##0_ ;_ * \-#,##0_ ;_ * &quot;-&quot;??_ ;_ @_ ">
                  <c:v>75733.740000000005</c:v>
                </c:pt>
                <c:pt idx="22" formatCode="_ * #,##0_ ;_ * \-#,##0_ ;_ * &quot;-&quot;??_ ;_ @_ ">
                  <c:v>96555.53</c:v>
                </c:pt>
                <c:pt idx="23" formatCode="_ * #,##0_ ;_ * \-#,##0_ ;_ * &quot;-&quot;??_ ;_ @_ ">
                  <c:v>89838.77</c:v>
                </c:pt>
                <c:pt idx="26" formatCode="_ * #,##0_ ;_ * \-#,##0_ ;_ * &quot;-&quot;??_ ;_ @_ ">
                  <c:v>96753.78</c:v>
                </c:pt>
                <c:pt idx="27" formatCode="_ * #,##0_ ;_ * \-#,##0_ ;_ * &quot;-&quot;??_ ;_ @_ ">
                  <c:v>70649.460000000006</c:v>
                </c:pt>
                <c:pt idx="29" formatCode="_ * #,##0_ ;_ * \-#,##0_ ;_ * &quot;-&quot;??_ ;_ @_ ">
                  <c:v>88034.67</c:v>
                </c:pt>
                <c:pt idx="33" formatCode="_ * #,##0_ ;_ * \-#,##0_ ;_ * &quot;-&quot;??_ ;_ @_ ">
                  <c:v>75974.990000000005</c:v>
                </c:pt>
                <c:pt idx="38" formatCode="_ * #,##0_ ;_ * \-#,##0_ ;_ * &quot;-&quot;??_ ;_ @_ ">
                  <c:v>75475.929999999993</c:v>
                </c:pt>
                <c:pt idx="39" formatCode="_ * #,##0_ ;_ * \-#,##0_ ;_ * &quot;-&quot;??_ ;_ @_ ">
                  <c:v>89605.13</c:v>
                </c:pt>
                <c:pt idx="42" formatCode="_ * #,##0_ ;_ * \-#,##0_ ;_ * &quot;-&quot;??_ ;_ @_ ">
                  <c:v>70755.5</c:v>
                </c:pt>
                <c:pt idx="44" formatCode="_ * #,##0_ ;_ * \-#,##0_ ;_ * &quot;-&quot;??_ ;_ @_ ">
                  <c:v>86558.58</c:v>
                </c:pt>
                <c:pt idx="48" formatCode="_ * #,##0_ ;_ * \-#,##0_ ;_ * &quot;-&quot;??_ ;_ @_ ">
                  <c:v>72876.91</c:v>
                </c:pt>
                <c:pt idx="51" formatCode="_ * #,##0_ ;_ * \-#,##0_ ;_ * &quot;-&quot;??_ ;_ @_ ">
                  <c:v>179380.76</c:v>
                </c:pt>
                <c:pt idx="54" formatCode="_ * #,##0_ ;_ * \-#,##0_ ;_ * &quot;-&quot;??_ ;_ @_ ">
                  <c:v>71570.990000000005</c:v>
                </c:pt>
                <c:pt idx="57" formatCode="_ * #,##0_ ;_ * \-#,##0_ ;_ * &quot;-&quot;??_ ;_ @_ ">
                  <c:v>143647.12</c:v>
                </c:pt>
                <c:pt idx="58" formatCode="_ * #,##0_ ;_ * \-#,##0_ ;_ * &quot;-&quot;??_ ;_ @_ ">
                  <c:v>90697.67</c:v>
                </c:pt>
                <c:pt idx="61" formatCode="_ * #,##0_ ;_ * \-#,##0_ ;_ * &quot;-&quot;??_ ;_ @_ ">
                  <c:v>83396.5</c:v>
                </c:pt>
                <c:pt idx="63" formatCode="_ * #,##0_ ;_ * \-#,##0_ ;_ * &quot;-&quot;??_ ;_ @_ ">
                  <c:v>95677.9</c:v>
                </c:pt>
                <c:pt idx="67" formatCode="_ * #,##0_ ;_ * \-#,##0_ ;_ * &quot;-&quot;??_ ;_ @_ ">
                  <c:v>97105.19</c:v>
                </c:pt>
                <c:pt idx="68" formatCode="_ * #,##0_ ;_ * \-#,##0_ ;_ * &quot;-&quot;??_ ;_ @_ ">
                  <c:v>91645.04</c:v>
                </c:pt>
                <c:pt idx="71" formatCode="_ * #,##0_ ;_ * \-#,##0_ ;_ * &quot;-&quot;??_ ;_ @_ ">
                  <c:v>81897.789999999994</c:v>
                </c:pt>
                <c:pt idx="73" formatCode="_ * #,##0_ ;_ * \-#,##0_ ;_ * &quot;-&quot;??_ ;_ @_ ">
                  <c:v>95954.02</c:v>
                </c:pt>
                <c:pt idx="74" formatCode="_ * #,##0_ ;_ * \-#,##0_ ;_ * &quot;-&quot;??_ ;_ @_ ">
                  <c:v>74924.649999999994</c:v>
                </c:pt>
                <c:pt idx="77" formatCode="_ * #,##0_ ;_ * \-#,##0_ ;_ * &quot;-&quot;??_ ;_ @_ ">
                  <c:v>71371.37</c:v>
                </c:pt>
                <c:pt idx="78" formatCode="_ * #,##0_ ;_ * \-#,##0_ ;_ * &quot;-&quot;??_ ;_ @_ ">
                  <c:v>93128.34</c:v>
                </c:pt>
                <c:pt idx="80" formatCode="_ * #,##0_ ;_ * \-#,##0_ ;_ * &quot;-&quot;??_ ;_ @_ ">
                  <c:v>92336.08</c:v>
                </c:pt>
                <c:pt idx="81" formatCode="_ * #,##0_ ;_ * \-#,##0_ ;_ * &quot;-&quot;??_ ;_ @_ ">
                  <c:v>71924.850000000006</c:v>
                </c:pt>
                <c:pt idx="82" formatCode="_ * #,##0_ ;_ * \-#,##0_ ;_ * &quot;-&quot;??_ ;_ @_ ">
                  <c:v>152607.64000000001</c:v>
                </c:pt>
                <c:pt idx="87" formatCode="_ * #,##0_ ;_ * \-#,##0_ ;_ * &quot;-&quot;??_ ;_ @_ ">
                  <c:v>99460.78</c:v>
                </c:pt>
                <c:pt idx="89" formatCode="_ * #,##0_ ;_ * \-#,##0_ ;_ * &quot;-&quot;??_ ;_ @_ ">
                  <c:v>92704.48</c:v>
                </c:pt>
                <c:pt idx="91" formatCode="_ * #,##0_ ;_ * \-#,##0_ ;_ * &quot;-&quot;??_ ;_ @_ ">
                  <c:v>84762.76</c:v>
                </c:pt>
                <c:pt idx="94" formatCode="_ * #,##0_ ;_ * \-#,##0_ ;_ * &quot;-&quot;??_ ;_ @_ ">
                  <c:v>84309.95</c:v>
                </c:pt>
                <c:pt idx="97" formatCode="_ * #,##0_ ;_ * \-#,##0_ ;_ * &quot;-&quot;??_ ;_ @_ ">
                  <c:v>99683.67</c:v>
                </c:pt>
                <c:pt idx="102" formatCode="_ * #,##0_ ;_ * \-#,##0_ ;_ * &quot;-&quot;??_ ;_ @_ ">
                  <c:v>88511.17</c:v>
                </c:pt>
                <c:pt idx="103" formatCode="_ * #,##0_ ;_ * \-#,##0_ ;_ * &quot;-&quot;??_ ;_ @_ ">
                  <c:v>79567.69</c:v>
                </c:pt>
                <c:pt idx="105" formatCode="_ * #,##0_ ;_ * \-#,##0_ ;_ * &quot;-&quot;??_ ;_ @_ ">
                  <c:v>73488.679999999993</c:v>
                </c:pt>
                <c:pt idx="107" formatCode="_ * #,##0_ ;_ * \-#,##0_ ;_ * &quot;-&quot;??_ ;_ @_ ">
                  <c:v>84598.88</c:v>
                </c:pt>
                <c:pt idx="112" formatCode="_ * #,##0_ ;_ * \-#,##0_ ;_ * &quot;-&quot;??_ ;_ @_ ">
                  <c:v>86233.83</c:v>
                </c:pt>
                <c:pt idx="120" formatCode="_ * #,##0_ ;_ * \-#,##0_ ;_ * &quot;-&quot;??_ ;_ @_ ">
                  <c:v>72843.23</c:v>
                </c:pt>
                <c:pt idx="122" formatCode="_ * #,##0_ ;_ * \-#,##0_ ;_ * &quot;-&quot;??_ ;_ @_ ">
                  <c:v>85455.53</c:v>
                </c:pt>
                <c:pt idx="123" formatCode="_ * #,##0_ ;_ * \-#,##0_ ;_ * &quot;-&quot;??_ ;_ @_ ">
                  <c:v>86010.54</c:v>
                </c:pt>
                <c:pt idx="125" formatCode="_ * #,##0_ ;_ * \-#,##0_ ;_ * &quot;-&quot;??_ ;_ @_ ">
                  <c:v>85879.23</c:v>
                </c:pt>
                <c:pt idx="132" formatCode="_ * #,##0_ ;_ * \-#,##0_ ;_ * &quot;-&quot;??_ ;_ @_ ">
                  <c:v>88425.08</c:v>
                </c:pt>
                <c:pt idx="137" formatCode="_ * #,##0_ ;_ * \-#,##0_ ;_ * &quot;-&quot;??_ ;_ @_ ">
                  <c:v>88360.79</c:v>
                </c:pt>
                <c:pt idx="141" formatCode="_ * #,##0_ ;_ * \-#,##0_ ;_ * &quot;-&quot;??_ ;_ @_ ">
                  <c:v>146720.76</c:v>
                </c:pt>
                <c:pt idx="144" formatCode="_ * #,##0_ ;_ * \-#,##0_ ;_ * &quot;-&quot;??_ ;_ @_ ">
                  <c:v>86556.96</c:v>
                </c:pt>
                <c:pt idx="145" formatCode="_ * #,##0_ ;_ * \-#,##0_ ;_ * &quot;-&quot;??_ ;_ @_ ">
                  <c:v>89829.33</c:v>
                </c:pt>
                <c:pt idx="155" formatCode="_ * #,##0_ ;_ * \-#,##0_ ;_ * &quot;-&quot;??_ ;_ @_ ">
                  <c:v>83191.95</c:v>
                </c:pt>
                <c:pt idx="162" formatCode="_ * #,##0_ ;_ * \-#,##0_ ;_ * &quot;-&quot;??_ ;_ @_ ">
                  <c:v>80695.740000000005</c:v>
                </c:pt>
                <c:pt idx="163" formatCode="_ * #,##0_ ;_ * \-#,##0_ ;_ * &quot;-&quot;??_ ;_ @_ ">
                  <c:v>84745.93</c:v>
                </c:pt>
                <c:pt idx="169" formatCode="_ * #,##0_ ;_ * \-#,##0_ ;_ * &quot;-&quot;??_ ;_ @_ ">
                  <c:v>76932.600000000006</c:v>
                </c:pt>
                <c:pt idx="170" formatCode="_ * #,##0_ ;_ * \-#,##0_ ;_ * &quot;-&quot;??_ ;_ @_ ">
                  <c:v>76320.44</c:v>
                </c:pt>
              </c:numCache>
            </c:numRef>
          </c:val>
          <c:extLst>
            <c:ext xmlns:c16="http://schemas.microsoft.com/office/drawing/2014/chart" uri="{C3380CC4-5D6E-409C-BE32-E72D297353CC}">
              <c16:uniqueId val="{000002B1-D761-4B27-AD42-6C6B7DE162F4}"/>
            </c:ext>
          </c:extLst>
        </c:ser>
        <c:ser>
          <c:idx val="2"/>
          <c:order val="2"/>
          <c:tx>
            <c:strRef>
              <c:f>'Pie Chart (1)'!$D$3</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2B3-D761-4B27-AD42-6C6B7DE162F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2B5-D761-4B27-AD42-6C6B7DE162F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2B7-D761-4B27-AD42-6C6B7DE162F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2B9-D761-4B27-AD42-6C6B7DE162F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2BB-D761-4B27-AD42-6C6B7DE162F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2BD-D761-4B27-AD42-6C6B7DE162F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BF-D761-4B27-AD42-6C6B7DE162F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1-D761-4B27-AD42-6C6B7DE162F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3-D761-4B27-AD42-6C6B7DE162F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5-D761-4B27-AD42-6C6B7DE162F4}"/>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7-D761-4B27-AD42-6C6B7DE162F4}"/>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9-D761-4B27-AD42-6C6B7DE162F4}"/>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B-D761-4B27-AD42-6C6B7DE162F4}"/>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D-D761-4B27-AD42-6C6B7DE162F4}"/>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CF-D761-4B27-AD42-6C6B7DE162F4}"/>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1-D761-4B27-AD42-6C6B7DE162F4}"/>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3-D761-4B27-AD42-6C6B7DE162F4}"/>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5-D761-4B27-AD42-6C6B7DE162F4}"/>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7-D761-4B27-AD42-6C6B7DE162F4}"/>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9-D761-4B27-AD42-6C6B7DE162F4}"/>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B-D761-4B27-AD42-6C6B7DE162F4}"/>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D-D761-4B27-AD42-6C6B7DE162F4}"/>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DF-D761-4B27-AD42-6C6B7DE162F4}"/>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1-D761-4B27-AD42-6C6B7DE162F4}"/>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3-D761-4B27-AD42-6C6B7DE162F4}"/>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5-D761-4B27-AD42-6C6B7DE162F4}"/>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7-D761-4B27-AD42-6C6B7DE162F4}"/>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9-D761-4B27-AD42-6C6B7DE162F4}"/>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B-D761-4B27-AD42-6C6B7DE162F4}"/>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D-D761-4B27-AD42-6C6B7DE162F4}"/>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EF-D761-4B27-AD42-6C6B7DE162F4}"/>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1-D761-4B27-AD42-6C6B7DE162F4}"/>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3-D761-4B27-AD42-6C6B7DE162F4}"/>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5-D761-4B27-AD42-6C6B7DE162F4}"/>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7-D761-4B27-AD42-6C6B7DE162F4}"/>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9-D761-4B27-AD42-6C6B7DE162F4}"/>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B-D761-4B27-AD42-6C6B7DE162F4}"/>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D-D761-4B27-AD42-6C6B7DE162F4}"/>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2FF-D761-4B27-AD42-6C6B7DE162F4}"/>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1-D761-4B27-AD42-6C6B7DE162F4}"/>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3-D761-4B27-AD42-6C6B7DE162F4}"/>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5-D761-4B27-AD42-6C6B7DE162F4}"/>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7-D761-4B27-AD42-6C6B7DE162F4}"/>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9-D761-4B27-AD42-6C6B7DE162F4}"/>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B-D761-4B27-AD42-6C6B7DE162F4}"/>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D-D761-4B27-AD42-6C6B7DE162F4}"/>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0F-D761-4B27-AD42-6C6B7DE162F4}"/>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1-D761-4B27-AD42-6C6B7DE162F4}"/>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3-D761-4B27-AD42-6C6B7DE162F4}"/>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5-D761-4B27-AD42-6C6B7DE162F4}"/>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7-D761-4B27-AD42-6C6B7DE162F4}"/>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9-D761-4B27-AD42-6C6B7DE162F4}"/>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B-D761-4B27-AD42-6C6B7DE162F4}"/>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1D-D761-4B27-AD42-6C6B7DE162F4}"/>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31F-D761-4B27-AD42-6C6B7DE162F4}"/>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321-D761-4B27-AD42-6C6B7DE162F4}"/>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323-D761-4B27-AD42-6C6B7DE162F4}"/>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325-D761-4B27-AD42-6C6B7DE162F4}"/>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327-D761-4B27-AD42-6C6B7DE162F4}"/>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329-D761-4B27-AD42-6C6B7DE162F4}"/>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B-D761-4B27-AD42-6C6B7DE162F4}"/>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D-D761-4B27-AD42-6C6B7DE162F4}"/>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2F-D761-4B27-AD42-6C6B7DE162F4}"/>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1-D761-4B27-AD42-6C6B7DE162F4}"/>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3-D761-4B27-AD42-6C6B7DE162F4}"/>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5-D761-4B27-AD42-6C6B7DE162F4}"/>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7-D761-4B27-AD42-6C6B7DE162F4}"/>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9-D761-4B27-AD42-6C6B7DE162F4}"/>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B-D761-4B27-AD42-6C6B7DE162F4}"/>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D-D761-4B27-AD42-6C6B7DE162F4}"/>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3F-D761-4B27-AD42-6C6B7DE162F4}"/>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1-D761-4B27-AD42-6C6B7DE162F4}"/>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3-D761-4B27-AD42-6C6B7DE162F4}"/>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5-D761-4B27-AD42-6C6B7DE162F4}"/>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7-D761-4B27-AD42-6C6B7DE162F4}"/>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9-D761-4B27-AD42-6C6B7DE162F4}"/>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B-D761-4B27-AD42-6C6B7DE162F4}"/>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D-D761-4B27-AD42-6C6B7DE162F4}"/>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4F-D761-4B27-AD42-6C6B7DE162F4}"/>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1-D761-4B27-AD42-6C6B7DE162F4}"/>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3-D761-4B27-AD42-6C6B7DE162F4}"/>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5-D761-4B27-AD42-6C6B7DE162F4}"/>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7-D761-4B27-AD42-6C6B7DE162F4}"/>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9-D761-4B27-AD42-6C6B7DE162F4}"/>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B-D761-4B27-AD42-6C6B7DE162F4}"/>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D-D761-4B27-AD42-6C6B7DE162F4}"/>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5F-D761-4B27-AD42-6C6B7DE162F4}"/>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1-D761-4B27-AD42-6C6B7DE162F4}"/>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3-D761-4B27-AD42-6C6B7DE162F4}"/>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5-D761-4B27-AD42-6C6B7DE162F4}"/>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7-D761-4B27-AD42-6C6B7DE162F4}"/>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9-D761-4B27-AD42-6C6B7DE162F4}"/>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B-D761-4B27-AD42-6C6B7DE162F4}"/>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D-D761-4B27-AD42-6C6B7DE162F4}"/>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6F-D761-4B27-AD42-6C6B7DE162F4}"/>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1-D761-4B27-AD42-6C6B7DE162F4}"/>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3-D761-4B27-AD42-6C6B7DE162F4}"/>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5-D761-4B27-AD42-6C6B7DE162F4}"/>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7-D761-4B27-AD42-6C6B7DE162F4}"/>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9-D761-4B27-AD42-6C6B7DE162F4}"/>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B-D761-4B27-AD42-6C6B7DE162F4}"/>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D-D761-4B27-AD42-6C6B7DE162F4}"/>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7F-D761-4B27-AD42-6C6B7DE162F4}"/>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81-D761-4B27-AD42-6C6B7DE162F4}"/>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83-D761-4B27-AD42-6C6B7DE162F4}"/>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85-D761-4B27-AD42-6C6B7DE162F4}"/>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87-D761-4B27-AD42-6C6B7DE162F4}"/>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89-D761-4B27-AD42-6C6B7DE162F4}"/>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38B-D761-4B27-AD42-6C6B7DE162F4}"/>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38D-D761-4B27-AD42-6C6B7DE162F4}"/>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38F-D761-4B27-AD42-6C6B7DE162F4}"/>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391-D761-4B27-AD42-6C6B7DE162F4}"/>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393-D761-4B27-AD42-6C6B7DE162F4}"/>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395-D761-4B27-AD42-6C6B7DE162F4}"/>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97-D761-4B27-AD42-6C6B7DE162F4}"/>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99-D761-4B27-AD42-6C6B7DE162F4}"/>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9B-D761-4B27-AD42-6C6B7DE162F4}"/>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9D-D761-4B27-AD42-6C6B7DE162F4}"/>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9F-D761-4B27-AD42-6C6B7DE162F4}"/>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1-D761-4B27-AD42-6C6B7DE162F4}"/>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3-D761-4B27-AD42-6C6B7DE162F4}"/>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5-D761-4B27-AD42-6C6B7DE162F4}"/>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7-D761-4B27-AD42-6C6B7DE162F4}"/>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9-D761-4B27-AD42-6C6B7DE162F4}"/>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B-D761-4B27-AD42-6C6B7DE162F4}"/>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D-D761-4B27-AD42-6C6B7DE162F4}"/>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AF-D761-4B27-AD42-6C6B7DE162F4}"/>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1-D761-4B27-AD42-6C6B7DE162F4}"/>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3-D761-4B27-AD42-6C6B7DE162F4}"/>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5-D761-4B27-AD42-6C6B7DE162F4}"/>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7-D761-4B27-AD42-6C6B7DE162F4}"/>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9-D761-4B27-AD42-6C6B7DE162F4}"/>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B-D761-4B27-AD42-6C6B7DE162F4}"/>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D-D761-4B27-AD42-6C6B7DE162F4}"/>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BF-D761-4B27-AD42-6C6B7DE162F4}"/>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1-D761-4B27-AD42-6C6B7DE162F4}"/>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3-D761-4B27-AD42-6C6B7DE162F4}"/>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5-D761-4B27-AD42-6C6B7DE162F4}"/>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7-D761-4B27-AD42-6C6B7DE162F4}"/>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9-D761-4B27-AD42-6C6B7DE162F4}"/>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B-D761-4B27-AD42-6C6B7DE162F4}"/>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D-D761-4B27-AD42-6C6B7DE162F4}"/>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CF-D761-4B27-AD42-6C6B7DE162F4}"/>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1-D761-4B27-AD42-6C6B7DE162F4}"/>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3-D761-4B27-AD42-6C6B7DE162F4}"/>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5-D761-4B27-AD42-6C6B7DE162F4}"/>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7-D761-4B27-AD42-6C6B7DE162F4}"/>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9-D761-4B27-AD42-6C6B7DE162F4}"/>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B-D761-4B27-AD42-6C6B7DE162F4}"/>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D-D761-4B27-AD42-6C6B7DE162F4}"/>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DF-D761-4B27-AD42-6C6B7DE162F4}"/>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1-D761-4B27-AD42-6C6B7DE162F4}"/>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3-D761-4B27-AD42-6C6B7DE162F4}"/>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5-D761-4B27-AD42-6C6B7DE162F4}"/>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7-D761-4B27-AD42-6C6B7DE162F4}"/>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9-D761-4B27-AD42-6C6B7DE162F4}"/>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B-D761-4B27-AD42-6C6B7DE162F4}"/>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D-D761-4B27-AD42-6C6B7DE162F4}"/>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EF-D761-4B27-AD42-6C6B7DE162F4}"/>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F1-D761-4B27-AD42-6C6B7DE162F4}"/>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F3-D761-4B27-AD42-6C6B7DE162F4}"/>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3F5-D761-4B27-AD42-6C6B7DE162F4}"/>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3F7-D761-4B27-AD42-6C6B7DE162F4}"/>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3F9-D761-4B27-AD42-6C6B7DE162F4}"/>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3FB-D761-4B27-AD42-6C6B7DE162F4}"/>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3FD-D761-4B27-AD42-6C6B7DE162F4}"/>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3FF-D761-4B27-AD42-6C6B7DE162F4}"/>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401-D761-4B27-AD42-6C6B7DE162F4}"/>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03-D761-4B27-AD42-6C6B7DE162F4}"/>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05-D761-4B27-AD42-6C6B7DE162F4}"/>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07-D761-4B27-AD42-6C6B7DE162F4}"/>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09-D761-4B27-AD42-6C6B7DE162F4}"/>
              </c:ext>
            </c:extLst>
          </c:dPt>
          <c:cat>
            <c:strRef>
              <c:f>'Pie Chart (1)'!$A$4:$A$175</c:f>
              <c:strCache>
                <c:ptCount val="171"/>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Ansley Gounel</c:v>
                </c:pt>
                <c:pt idx="26">
                  <c:v>Antonetta  Coggeshall</c:v>
                </c:pt>
                <c:pt idx="27">
                  <c:v>Ardella Dyment</c:v>
                </c:pt>
                <c:pt idx="28">
                  <c:v>Audry Yu</c:v>
                </c:pt>
                <c:pt idx="29">
                  <c:v>Barbara-anne Kenchington</c:v>
                </c:pt>
                <c:pt idx="30">
                  <c:v>Bari Toffano</c:v>
                </c:pt>
                <c:pt idx="31">
                  <c:v>Barr Faughny</c:v>
                </c:pt>
                <c:pt idx="32">
                  <c:v>Bendite  Bloan</c:v>
                </c:pt>
                <c:pt idx="33">
                  <c:v>Beverie Moffet</c:v>
                </c:pt>
                <c:pt idx="34">
                  <c:v>Billi Fellgate</c:v>
                </c:pt>
                <c:pt idx="35">
                  <c:v>Brendan  Edgeller</c:v>
                </c:pt>
                <c:pt idx="36">
                  <c:v>Brose MacCorkell</c:v>
                </c:pt>
                <c:pt idx="37">
                  <c:v>Calvin O'Carroll</c:v>
                </c:pt>
                <c:pt idx="38">
                  <c:v>Camilla Castle</c:v>
                </c:pt>
                <c:pt idx="39">
                  <c:v>Cara Havers</c:v>
                </c:pt>
                <c:pt idx="40">
                  <c:v>Caresa Christer</c:v>
                </c:pt>
                <c:pt idx="41">
                  <c:v>Carlin Demke</c:v>
                </c:pt>
                <c:pt idx="42">
                  <c:v>Carolyn Attack </c:v>
                </c:pt>
                <c:pt idx="43">
                  <c:v>Caron Kolakovic</c:v>
                </c:pt>
                <c:pt idx="44">
                  <c:v>Charmane Heistermann</c:v>
                </c:pt>
                <c:pt idx="45">
                  <c:v>Cletus McGarahan </c:v>
                </c:pt>
                <c:pt idx="46">
                  <c:v>Collen Dunbleton</c:v>
                </c:pt>
                <c:pt idx="47">
                  <c:v>Collin Jagson</c:v>
                </c:pt>
                <c:pt idx="48">
                  <c:v>Crawford Scad</c:v>
                </c:pt>
                <c:pt idx="49">
                  <c:v>Daisie Dahlman</c:v>
                </c:pt>
                <c:pt idx="50">
                  <c:v>Daisie McNeice</c:v>
                </c:pt>
                <c:pt idx="51">
                  <c:v>Danica Nayshe</c:v>
                </c:pt>
                <c:pt idx="52">
                  <c:v>Dare Tully</c:v>
                </c:pt>
                <c:pt idx="53">
                  <c:v>Dave Lacoste</c:v>
                </c:pt>
                <c:pt idx="54">
                  <c:v>Dean Biggam</c:v>
                </c:pt>
                <c:pt idx="55">
                  <c:v>Debera Gow </c:v>
                </c:pt>
                <c:pt idx="56">
                  <c:v>Dell Molloy</c:v>
                </c:pt>
                <c:pt idx="57">
                  <c:v>Delphine Jewis</c:v>
                </c:pt>
                <c:pt idx="58">
                  <c:v>Dennison Crosswaite</c:v>
                </c:pt>
                <c:pt idx="59">
                  <c:v>Devinne Tuny</c:v>
                </c:pt>
                <c:pt idx="60">
                  <c:v>Doe Clubley</c:v>
                </c:pt>
                <c:pt idx="61">
                  <c:v>Dulce Colbeck</c:v>
                </c:pt>
                <c:pt idx="62">
                  <c:v>Dulsea Folkes</c:v>
                </c:pt>
                <c:pt idx="63">
                  <c:v>Easter Pyke</c:v>
                </c:pt>
                <c:pt idx="64">
                  <c:v>Edd  MacKnockiter</c:v>
                </c:pt>
                <c:pt idx="65">
                  <c:v>Edi  Hofton</c:v>
                </c:pt>
                <c:pt idx="66">
                  <c:v>Eilis Pavlasek</c:v>
                </c:pt>
                <c:pt idx="67">
                  <c:v>Eleonore Airdrie</c:v>
                </c:pt>
                <c:pt idx="68">
                  <c:v>Enoch Dowrey</c:v>
                </c:pt>
                <c:pt idx="69">
                  <c:v>Estell Kingsland</c:v>
                </c:pt>
                <c:pt idx="70">
                  <c:v>Evangelina Lergan</c:v>
                </c:pt>
                <c:pt idx="71">
                  <c:v>Evanne  Sheryn</c:v>
                </c:pt>
                <c:pt idx="72">
                  <c:v>Ewart Hovel</c:v>
                </c:pt>
                <c:pt idx="73">
                  <c:v>Fanchon Furney</c:v>
                </c:pt>
                <c:pt idx="74">
                  <c:v>Faun Rickeard</c:v>
                </c:pt>
                <c:pt idx="75">
                  <c:v>Felice McMurty</c:v>
                </c:pt>
                <c:pt idx="76">
                  <c:v>Floyd  Cowgill</c:v>
                </c:pt>
                <c:pt idx="77">
                  <c:v>Frasier Straw</c:v>
                </c:pt>
                <c:pt idx="78">
                  <c:v>Freddy Linford</c:v>
                </c:pt>
                <c:pt idx="79">
                  <c:v>Genevra Friday</c:v>
                </c:pt>
                <c:pt idx="80">
                  <c:v>Giffer Berlin</c:v>
                </c:pt>
                <c:pt idx="81">
                  <c:v>Gilda Richen</c:v>
                </c:pt>
                <c:pt idx="82">
                  <c:v>Gilles Jaquet</c:v>
                </c:pt>
                <c:pt idx="83">
                  <c:v>Ginger  Myott</c:v>
                </c:pt>
                <c:pt idx="84">
                  <c:v>Giselbert Newlands</c:v>
                </c:pt>
                <c:pt idx="85">
                  <c:v>Gradey Litton</c:v>
                </c:pt>
                <c:pt idx="86">
                  <c:v>Grady Rochelle</c:v>
                </c:pt>
                <c:pt idx="87">
                  <c:v>Granny Spencelayh</c:v>
                </c:pt>
                <c:pt idx="88">
                  <c:v>Grazia Bunkle</c:v>
                </c:pt>
                <c:pt idx="89">
                  <c:v>Hinda Label </c:v>
                </c:pt>
                <c:pt idx="90">
                  <c:v>Hogan Iles</c:v>
                </c:pt>
                <c:pt idx="91">
                  <c:v>Iain Wiburn</c:v>
                </c:pt>
                <c:pt idx="92">
                  <c:v>Ignacius Losel</c:v>
                </c:pt>
                <c:pt idx="93">
                  <c:v>Inge Creer</c:v>
                </c:pt>
                <c:pt idx="94">
                  <c:v>Inger Chapelhow</c:v>
                </c:pt>
                <c:pt idx="95">
                  <c:v>Iris  Wagg</c:v>
                </c:pt>
                <c:pt idx="96">
                  <c:v>Isaak Rawne</c:v>
                </c:pt>
                <c:pt idx="97">
                  <c:v>Janina Wolverson</c:v>
                </c:pt>
                <c:pt idx="98">
                  <c:v>Jessica Callcott</c:v>
                </c:pt>
                <c:pt idx="99">
                  <c:v>Jo-anne Gobeau</c:v>
                </c:pt>
                <c:pt idx="100">
                  <c:v>Julietta Culross</c:v>
                </c:pt>
                <c:pt idx="101">
                  <c:v>Karyn Creeghan</c:v>
                </c:pt>
                <c:pt idx="102">
                  <c:v>Katya Hundy</c:v>
                </c:pt>
                <c:pt idx="103">
                  <c:v>Kellsie Waby</c:v>
                </c:pt>
                <c:pt idx="104">
                  <c:v>Layton Crayden</c:v>
                </c:pt>
                <c:pt idx="105">
                  <c:v>Lea Chaplin</c:v>
                </c:pt>
                <c:pt idx="106">
                  <c:v>Leonidas Cavaney</c:v>
                </c:pt>
                <c:pt idx="107">
                  <c:v>Letisha Carrett</c:v>
                </c:pt>
                <c:pt idx="108">
                  <c:v>Lezlie Philcott</c:v>
                </c:pt>
                <c:pt idx="109">
                  <c:v>Lincoln Cord</c:v>
                </c:pt>
                <c:pt idx="110">
                  <c:v>Lindy Guillet</c:v>
                </c:pt>
                <c:pt idx="111">
                  <c:v>Lion  Adcock</c:v>
                </c:pt>
                <c:pt idx="112">
                  <c:v>Lissy McCoy</c:v>
                </c:pt>
                <c:pt idx="113">
                  <c:v>Lizzie Mullally</c:v>
                </c:pt>
                <c:pt idx="114">
                  <c:v>Mabel Orrow</c:v>
                </c:pt>
                <c:pt idx="115">
                  <c:v>Mackenzie Hannis</c:v>
                </c:pt>
                <c:pt idx="116">
                  <c:v>Magnum Locksley</c:v>
                </c:pt>
                <c:pt idx="117">
                  <c:v>Maible Azemar</c:v>
                </c:pt>
                <c:pt idx="118">
                  <c:v>Malory Biles</c:v>
                </c:pt>
                <c:pt idx="119">
                  <c:v>Maritsa Marusic</c:v>
                </c:pt>
                <c:pt idx="120">
                  <c:v>Marline Wahncke</c:v>
                </c:pt>
                <c:pt idx="121">
                  <c:v>Marquita Liquorish</c:v>
                </c:pt>
                <c:pt idx="122">
                  <c:v>Matias Cormack </c:v>
                </c:pt>
                <c:pt idx="123">
                  <c:v>Melisa Knott</c:v>
                </c:pt>
                <c:pt idx="124">
                  <c:v>Michale Rolf</c:v>
                </c:pt>
                <c:pt idx="125">
                  <c:v>Mick Spraberry</c:v>
                </c:pt>
                <c:pt idx="126">
                  <c:v>Mickie Dagwell</c:v>
                </c:pt>
                <c:pt idx="127">
                  <c:v>Minerva Ricardot</c:v>
                </c:pt>
                <c:pt idx="128">
                  <c:v>Mollie  Hanway</c:v>
                </c:pt>
                <c:pt idx="129">
                  <c:v>Myrle Prandoni</c:v>
                </c:pt>
                <c:pt idx="130">
                  <c:v>Natalee Craiker</c:v>
                </c:pt>
                <c:pt idx="131">
                  <c:v>Nickolai  Artin</c:v>
                </c:pt>
                <c:pt idx="132">
                  <c:v>Niko MacGille</c:v>
                </c:pt>
                <c:pt idx="133">
                  <c:v>North Bertomeu</c:v>
                </c:pt>
                <c:pt idx="134">
                  <c:v>Northrop Reid</c:v>
                </c:pt>
                <c:pt idx="135">
                  <c:v>Novelia Pyffe</c:v>
                </c:pt>
                <c:pt idx="136">
                  <c:v>Oby Sorrel</c:v>
                </c:pt>
                <c:pt idx="137">
                  <c:v>Oona Donan</c:v>
                </c:pt>
                <c:pt idx="138">
                  <c:v>Orlando Gorstidge </c:v>
                </c:pt>
                <c:pt idx="139">
                  <c:v>Pearla  Beteriss</c:v>
                </c:pt>
                <c:pt idx="140">
                  <c:v>Rafaelita Blaksland </c:v>
                </c:pt>
                <c:pt idx="141">
                  <c:v>Renaldo Thomassin</c:v>
                </c:pt>
                <c:pt idx="142">
                  <c:v>Revkah Antonacci</c:v>
                </c:pt>
                <c:pt idx="143">
                  <c:v>Rhiamon Mollison</c:v>
                </c:pt>
                <c:pt idx="144">
                  <c:v>Riccardo Hagan</c:v>
                </c:pt>
                <c:pt idx="145">
                  <c:v>Richy Gray</c:v>
                </c:pt>
                <c:pt idx="146">
                  <c:v>Robinia Scholling</c:v>
                </c:pt>
                <c:pt idx="147">
                  <c:v>Seward Kubera</c:v>
                </c:pt>
                <c:pt idx="148">
                  <c:v>Shantee  D'Antonio</c:v>
                </c:pt>
                <c:pt idx="149">
                  <c:v>Shaylyn Ransbury </c:v>
                </c:pt>
                <c:pt idx="150">
                  <c:v>Shellysheldon Mahady</c:v>
                </c:pt>
                <c:pt idx="151">
                  <c:v>Sidoney Yitzhok</c:v>
                </c:pt>
                <c:pt idx="152">
                  <c:v>Stan  Tolliday</c:v>
                </c:pt>
                <c:pt idx="153">
                  <c:v>Syd Fearn</c:v>
                </c:pt>
                <c:pt idx="154">
                  <c:v>Tabby  Astall</c:v>
                </c:pt>
                <c:pt idx="155">
                  <c:v>Tallie Chaikovski</c:v>
                </c:pt>
                <c:pt idx="156">
                  <c:v>Tammi Lackham</c:v>
                </c:pt>
                <c:pt idx="157">
                  <c:v>Thedrick Bothwell</c:v>
                </c:pt>
                <c:pt idx="158">
                  <c:v>Thekla Lynnett</c:v>
                </c:pt>
                <c:pt idx="159">
                  <c:v>Theresita Chasmer</c:v>
                </c:pt>
                <c:pt idx="160">
                  <c:v>Thorvald Milliken</c:v>
                </c:pt>
                <c:pt idx="161">
                  <c:v>Tristam Cuming</c:v>
                </c:pt>
                <c:pt idx="162">
                  <c:v>Van Tuxwell</c:v>
                </c:pt>
                <c:pt idx="163">
                  <c:v>Vaughn Carvill</c:v>
                </c:pt>
                <c:pt idx="164">
                  <c:v>Vere Kulic</c:v>
                </c:pt>
                <c:pt idx="165">
                  <c:v>Verla Timmis</c:v>
                </c:pt>
                <c:pt idx="166">
                  <c:v>Vernor Atyea</c:v>
                </c:pt>
                <c:pt idx="167">
                  <c:v>Wald Bountiff</c:v>
                </c:pt>
                <c:pt idx="168">
                  <c:v>Westbrook Brandino</c:v>
                </c:pt>
                <c:pt idx="169">
                  <c:v>Yanaton Wooster</c:v>
                </c:pt>
                <c:pt idx="170">
                  <c:v>Yvette  Bett</c:v>
                </c:pt>
              </c:strCache>
            </c:strRef>
          </c:cat>
          <c:val>
            <c:numRef>
              <c:f>'Pie Chart (1)'!$D$4:$D$175</c:f>
              <c:numCache>
                <c:formatCode>_ * #,##0_ ;_ * \-#,##0_ ;_ * "-"??_ ;_ @_ </c:formatCode>
                <c:ptCount val="172"/>
                <c:pt idx="1">
                  <c:v>36547.58</c:v>
                </c:pt>
                <c:pt idx="2">
                  <c:v>52963.65</c:v>
                </c:pt>
                <c:pt idx="3">
                  <c:v>68860.399999999994</c:v>
                </c:pt>
                <c:pt idx="4">
                  <c:v>65699.02</c:v>
                </c:pt>
                <c:pt idx="6">
                  <c:v>41934.71</c:v>
                </c:pt>
                <c:pt idx="7">
                  <c:v>44845.33</c:v>
                </c:pt>
                <c:pt idx="8">
                  <c:v>69192.850000000006</c:v>
                </c:pt>
                <c:pt idx="9">
                  <c:v>61624.77</c:v>
                </c:pt>
                <c:pt idx="11">
                  <c:v>32496.880000000001</c:v>
                </c:pt>
                <c:pt idx="19">
                  <c:v>67633.850000000006</c:v>
                </c:pt>
                <c:pt idx="25">
                  <c:v>76876.479999999996</c:v>
                </c:pt>
                <c:pt idx="31">
                  <c:v>68008.55</c:v>
                </c:pt>
                <c:pt idx="32">
                  <c:v>31816.57</c:v>
                </c:pt>
                <c:pt idx="34">
                  <c:v>68980.52</c:v>
                </c:pt>
                <c:pt idx="35">
                  <c:v>31042.51</c:v>
                </c:pt>
                <c:pt idx="36">
                  <c:v>35943.620000000003</c:v>
                </c:pt>
                <c:pt idx="37">
                  <c:v>44447.26</c:v>
                </c:pt>
                <c:pt idx="40">
                  <c:v>118516.38</c:v>
                </c:pt>
                <c:pt idx="43">
                  <c:v>49915.14</c:v>
                </c:pt>
                <c:pt idx="49">
                  <c:v>61994.76</c:v>
                </c:pt>
                <c:pt idx="50">
                  <c:v>50310.09</c:v>
                </c:pt>
                <c:pt idx="52">
                  <c:v>39784.239999999998</c:v>
                </c:pt>
                <c:pt idx="55">
                  <c:v>39700.82</c:v>
                </c:pt>
                <c:pt idx="56">
                  <c:v>47362.62</c:v>
                </c:pt>
                <c:pt idx="59">
                  <c:v>39969.72</c:v>
                </c:pt>
                <c:pt idx="60">
                  <c:v>67818.14</c:v>
                </c:pt>
                <c:pt idx="62">
                  <c:v>42161.77</c:v>
                </c:pt>
                <c:pt idx="69">
                  <c:v>32192.15</c:v>
                </c:pt>
                <c:pt idx="70">
                  <c:v>61214.26</c:v>
                </c:pt>
                <c:pt idx="75">
                  <c:v>133730.98000000001</c:v>
                </c:pt>
                <c:pt idx="76">
                  <c:v>37062.1</c:v>
                </c:pt>
                <c:pt idx="79">
                  <c:v>50449.46</c:v>
                </c:pt>
                <c:pt idx="83">
                  <c:v>31172.77</c:v>
                </c:pt>
                <c:pt idx="84">
                  <c:v>47646.95</c:v>
                </c:pt>
                <c:pt idx="85">
                  <c:v>68887.839999999997</c:v>
                </c:pt>
                <c:pt idx="86">
                  <c:v>69163.39</c:v>
                </c:pt>
                <c:pt idx="93">
                  <c:v>138114.64000000001</c:v>
                </c:pt>
                <c:pt idx="95">
                  <c:v>58861.19</c:v>
                </c:pt>
                <c:pt idx="96">
                  <c:v>37362.300000000003</c:v>
                </c:pt>
                <c:pt idx="98">
                  <c:v>66017.179999999993</c:v>
                </c:pt>
                <c:pt idx="99">
                  <c:v>75804.7</c:v>
                </c:pt>
                <c:pt idx="100">
                  <c:v>44403.77</c:v>
                </c:pt>
                <c:pt idx="101">
                  <c:v>36536.26</c:v>
                </c:pt>
                <c:pt idx="104">
                  <c:v>40445.29</c:v>
                </c:pt>
                <c:pt idx="106">
                  <c:v>52246.29</c:v>
                </c:pt>
                <c:pt idx="109">
                  <c:v>63555.73</c:v>
                </c:pt>
                <c:pt idx="111">
                  <c:v>63705.4</c:v>
                </c:pt>
                <c:pt idx="114">
                  <c:v>31241.24</c:v>
                </c:pt>
                <c:pt idx="115">
                  <c:v>57002.02</c:v>
                </c:pt>
                <c:pt idx="116">
                  <c:v>42314.39</c:v>
                </c:pt>
                <c:pt idx="118">
                  <c:v>58744.17</c:v>
                </c:pt>
                <c:pt idx="119">
                  <c:v>52748.63</c:v>
                </c:pt>
                <c:pt idx="126">
                  <c:v>50855.53</c:v>
                </c:pt>
                <c:pt idx="129">
                  <c:v>62195.47</c:v>
                </c:pt>
                <c:pt idx="134">
                  <c:v>51165.37</c:v>
                </c:pt>
                <c:pt idx="135">
                  <c:v>52270.22</c:v>
                </c:pt>
                <c:pt idx="136">
                  <c:v>58935.92</c:v>
                </c:pt>
                <c:pt idx="138">
                  <c:v>40753.54</c:v>
                </c:pt>
                <c:pt idx="139">
                  <c:v>69913.39</c:v>
                </c:pt>
                <c:pt idx="143">
                  <c:v>59434.18</c:v>
                </c:pt>
                <c:pt idx="147">
                  <c:v>43329.22</c:v>
                </c:pt>
                <c:pt idx="152">
                  <c:v>39535.49</c:v>
                </c:pt>
                <c:pt idx="154">
                  <c:v>57419.35</c:v>
                </c:pt>
                <c:pt idx="156">
                  <c:v>61688.77</c:v>
                </c:pt>
                <c:pt idx="157">
                  <c:v>69764.100000000006</c:v>
                </c:pt>
                <c:pt idx="158">
                  <c:v>107898.52</c:v>
                </c:pt>
                <c:pt idx="160">
                  <c:v>33031.26</c:v>
                </c:pt>
                <c:pt idx="164">
                  <c:v>66572.58</c:v>
                </c:pt>
                <c:pt idx="165">
                  <c:v>54137.05</c:v>
                </c:pt>
              </c:numCache>
            </c:numRef>
          </c:val>
          <c:extLst>
            <c:ext xmlns:c16="http://schemas.microsoft.com/office/drawing/2014/chart" uri="{C3380CC4-5D6E-409C-BE32-E72D297353CC}">
              <c16:uniqueId val="{0000040A-D761-4B27-AD42-6C6B7DE162F4}"/>
            </c:ext>
          </c:extLst>
        </c:ser>
        <c:ser>
          <c:idx val="3"/>
          <c:order val="3"/>
          <c:tx>
            <c:strRef>
              <c:f>'Pie Chart (1)'!$E$3</c:f>
              <c:strCache>
                <c:ptCount val="1"/>
                <c:pt idx="0">
                  <c:v>under</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40C-D761-4B27-AD42-6C6B7DE162F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40E-D761-4B27-AD42-6C6B7DE162F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410-D761-4B27-AD42-6C6B7DE162F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412-D761-4B27-AD42-6C6B7DE162F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414-D761-4B27-AD42-6C6B7DE162F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416-D761-4B27-AD42-6C6B7DE162F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18-D761-4B27-AD42-6C6B7DE162F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1A-D761-4B27-AD42-6C6B7DE162F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1C-D761-4B27-AD42-6C6B7DE162F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1E-D761-4B27-AD42-6C6B7DE162F4}"/>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0-D761-4B27-AD42-6C6B7DE162F4}"/>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2-D761-4B27-AD42-6C6B7DE162F4}"/>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4-D761-4B27-AD42-6C6B7DE162F4}"/>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6-D761-4B27-AD42-6C6B7DE162F4}"/>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8-D761-4B27-AD42-6C6B7DE162F4}"/>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A-D761-4B27-AD42-6C6B7DE162F4}"/>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C-D761-4B27-AD42-6C6B7DE162F4}"/>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2E-D761-4B27-AD42-6C6B7DE162F4}"/>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0-D761-4B27-AD42-6C6B7DE162F4}"/>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2-D761-4B27-AD42-6C6B7DE162F4}"/>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4-D761-4B27-AD42-6C6B7DE162F4}"/>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6-D761-4B27-AD42-6C6B7DE162F4}"/>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8-D761-4B27-AD42-6C6B7DE162F4}"/>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A-D761-4B27-AD42-6C6B7DE162F4}"/>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C-D761-4B27-AD42-6C6B7DE162F4}"/>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3E-D761-4B27-AD42-6C6B7DE162F4}"/>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0-D761-4B27-AD42-6C6B7DE162F4}"/>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2-D761-4B27-AD42-6C6B7DE162F4}"/>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4-D761-4B27-AD42-6C6B7DE162F4}"/>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6-D761-4B27-AD42-6C6B7DE162F4}"/>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8-D761-4B27-AD42-6C6B7DE162F4}"/>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A-D761-4B27-AD42-6C6B7DE162F4}"/>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C-D761-4B27-AD42-6C6B7DE162F4}"/>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4E-D761-4B27-AD42-6C6B7DE162F4}"/>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0-D761-4B27-AD42-6C6B7DE162F4}"/>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2-D761-4B27-AD42-6C6B7DE162F4}"/>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4-D761-4B27-AD42-6C6B7DE162F4}"/>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6-D761-4B27-AD42-6C6B7DE162F4}"/>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8-D761-4B27-AD42-6C6B7DE162F4}"/>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A-D761-4B27-AD42-6C6B7DE162F4}"/>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C-D761-4B27-AD42-6C6B7DE162F4}"/>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5E-D761-4B27-AD42-6C6B7DE162F4}"/>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0-D761-4B27-AD42-6C6B7DE162F4}"/>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2-D761-4B27-AD42-6C6B7DE162F4}"/>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4-D761-4B27-AD42-6C6B7DE162F4}"/>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6-D761-4B27-AD42-6C6B7DE162F4}"/>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8-D761-4B27-AD42-6C6B7DE162F4}"/>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A-D761-4B27-AD42-6C6B7DE162F4}"/>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C-D761-4B27-AD42-6C6B7DE162F4}"/>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6E-D761-4B27-AD42-6C6B7DE162F4}"/>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70-D761-4B27-AD42-6C6B7DE162F4}"/>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72-D761-4B27-AD42-6C6B7DE162F4}"/>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74-D761-4B27-AD42-6C6B7DE162F4}"/>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76-D761-4B27-AD42-6C6B7DE162F4}"/>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478-D761-4B27-AD42-6C6B7DE162F4}"/>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47A-D761-4B27-AD42-6C6B7DE162F4}"/>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47C-D761-4B27-AD42-6C6B7DE162F4}"/>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47E-D761-4B27-AD42-6C6B7DE162F4}"/>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480-D761-4B27-AD42-6C6B7DE162F4}"/>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482-D761-4B27-AD42-6C6B7DE162F4}"/>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4-D761-4B27-AD42-6C6B7DE162F4}"/>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6-D761-4B27-AD42-6C6B7DE162F4}"/>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8-D761-4B27-AD42-6C6B7DE162F4}"/>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A-D761-4B27-AD42-6C6B7DE162F4}"/>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C-D761-4B27-AD42-6C6B7DE162F4}"/>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8E-D761-4B27-AD42-6C6B7DE162F4}"/>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0-D761-4B27-AD42-6C6B7DE162F4}"/>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2-D761-4B27-AD42-6C6B7DE162F4}"/>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4-D761-4B27-AD42-6C6B7DE162F4}"/>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6-D761-4B27-AD42-6C6B7DE162F4}"/>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8-D761-4B27-AD42-6C6B7DE162F4}"/>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A-D761-4B27-AD42-6C6B7DE162F4}"/>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C-D761-4B27-AD42-6C6B7DE162F4}"/>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9E-D761-4B27-AD42-6C6B7DE162F4}"/>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0-D761-4B27-AD42-6C6B7DE162F4}"/>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2-D761-4B27-AD42-6C6B7DE162F4}"/>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4-D761-4B27-AD42-6C6B7DE162F4}"/>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6-D761-4B27-AD42-6C6B7DE162F4}"/>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8-D761-4B27-AD42-6C6B7DE162F4}"/>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A-D761-4B27-AD42-6C6B7DE162F4}"/>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C-D761-4B27-AD42-6C6B7DE162F4}"/>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AE-D761-4B27-AD42-6C6B7DE162F4}"/>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0-D761-4B27-AD42-6C6B7DE162F4}"/>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2-D761-4B27-AD42-6C6B7DE162F4}"/>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4-D761-4B27-AD42-6C6B7DE162F4}"/>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6-D761-4B27-AD42-6C6B7DE162F4}"/>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8-D761-4B27-AD42-6C6B7DE162F4}"/>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A-D761-4B27-AD42-6C6B7DE162F4}"/>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C-D761-4B27-AD42-6C6B7DE162F4}"/>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BE-D761-4B27-AD42-6C6B7DE162F4}"/>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0-D761-4B27-AD42-6C6B7DE162F4}"/>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2-D761-4B27-AD42-6C6B7DE162F4}"/>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4-D761-4B27-AD42-6C6B7DE162F4}"/>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6-D761-4B27-AD42-6C6B7DE162F4}"/>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8-D761-4B27-AD42-6C6B7DE162F4}"/>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A-D761-4B27-AD42-6C6B7DE162F4}"/>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C-D761-4B27-AD42-6C6B7DE162F4}"/>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CE-D761-4B27-AD42-6C6B7DE162F4}"/>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0-D761-4B27-AD42-6C6B7DE162F4}"/>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2-D761-4B27-AD42-6C6B7DE162F4}"/>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4-D761-4B27-AD42-6C6B7DE162F4}"/>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6-D761-4B27-AD42-6C6B7DE162F4}"/>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8-D761-4B27-AD42-6C6B7DE162F4}"/>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A-D761-4B27-AD42-6C6B7DE162F4}"/>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C-D761-4B27-AD42-6C6B7DE162F4}"/>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DE-D761-4B27-AD42-6C6B7DE162F4}"/>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E0-D761-4B27-AD42-6C6B7DE162F4}"/>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E2-D761-4B27-AD42-6C6B7DE162F4}"/>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4E4-D761-4B27-AD42-6C6B7DE162F4}"/>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4E6-D761-4B27-AD42-6C6B7DE162F4}"/>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4E8-D761-4B27-AD42-6C6B7DE162F4}"/>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4EA-D761-4B27-AD42-6C6B7DE162F4}"/>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4EC-D761-4B27-AD42-6C6B7DE162F4}"/>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4EE-D761-4B27-AD42-6C6B7DE162F4}"/>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0-D761-4B27-AD42-6C6B7DE162F4}"/>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2-D761-4B27-AD42-6C6B7DE162F4}"/>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4-D761-4B27-AD42-6C6B7DE162F4}"/>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6-D761-4B27-AD42-6C6B7DE162F4}"/>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8-D761-4B27-AD42-6C6B7DE162F4}"/>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A-D761-4B27-AD42-6C6B7DE162F4}"/>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C-D761-4B27-AD42-6C6B7DE162F4}"/>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4FE-D761-4B27-AD42-6C6B7DE162F4}"/>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0-D761-4B27-AD42-6C6B7DE162F4}"/>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2-D761-4B27-AD42-6C6B7DE162F4}"/>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4-D761-4B27-AD42-6C6B7DE162F4}"/>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6-D761-4B27-AD42-6C6B7DE162F4}"/>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8-D761-4B27-AD42-6C6B7DE162F4}"/>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A-D761-4B27-AD42-6C6B7DE162F4}"/>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C-D761-4B27-AD42-6C6B7DE162F4}"/>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0E-D761-4B27-AD42-6C6B7DE162F4}"/>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0-D761-4B27-AD42-6C6B7DE162F4}"/>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2-D761-4B27-AD42-6C6B7DE162F4}"/>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4-D761-4B27-AD42-6C6B7DE162F4}"/>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6-D761-4B27-AD42-6C6B7DE162F4}"/>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8-D761-4B27-AD42-6C6B7DE162F4}"/>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A-D761-4B27-AD42-6C6B7DE162F4}"/>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C-D761-4B27-AD42-6C6B7DE162F4}"/>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1E-D761-4B27-AD42-6C6B7DE162F4}"/>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0-D761-4B27-AD42-6C6B7DE162F4}"/>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2-D761-4B27-AD42-6C6B7DE162F4}"/>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4-D761-4B27-AD42-6C6B7DE162F4}"/>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6-D761-4B27-AD42-6C6B7DE162F4}"/>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8-D761-4B27-AD42-6C6B7DE162F4}"/>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A-D761-4B27-AD42-6C6B7DE162F4}"/>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C-D761-4B27-AD42-6C6B7DE162F4}"/>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2E-D761-4B27-AD42-6C6B7DE162F4}"/>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0-D761-4B27-AD42-6C6B7DE162F4}"/>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2-D761-4B27-AD42-6C6B7DE162F4}"/>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4-D761-4B27-AD42-6C6B7DE162F4}"/>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6-D761-4B27-AD42-6C6B7DE162F4}"/>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8-D761-4B27-AD42-6C6B7DE162F4}"/>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A-D761-4B27-AD42-6C6B7DE162F4}"/>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C-D761-4B27-AD42-6C6B7DE162F4}"/>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3E-D761-4B27-AD42-6C6B7DE162F4}"/>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0-D761-4B27-AD42-6C6B7DE162F4}"/>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2-D761-4B27-AD42-6C6B7DE162F4}"/>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4-D761-4B27-AD42-6C6B7DE162F4}"/>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6-D761-4B27-AD42-6C6B7DE162F4}"/>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8-D761-4B27-AD42-6C6B7DE162F4}"/>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A-D761-4B27-AD42-6C6B7DE162F4}"/>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C-D761-4B27-AD42-6C6B7DE162F4}"/>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4E-D761-4B27-AD42-6C6B7DE162F4}"/>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550-D761-4B27-AD42-6C6B7DE162F4}"/>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552-D761-4B27-AD42-6C6B7DE162F4}"/>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554-D761-4B27-AD42-6C6B7DE162F4}"/>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556-D761-4B27-AD42-6C6B7DE162F4}"/>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558-D761-4B27-AD42-6C6B7DE162F4}"/>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55A-D761-4B27-AD42-6C6B7DE162F4}"/>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5C-D761-4B27-AD42-6C6B7DE162F4}"/>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5E-D761-4B27-AD42-6C6B7DE162F4}"/>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60-D761-4B27-AD42-6C6B7DE162F4}"/>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62-D761-4B27-AD42-6C6B7DE162F4}"/>
              </c:ext>
            </c:extLst>
          </c:dPt>
          <c:cat>
            <c:strRef>
              <c:f>'Pie Chart (1)'!$A$4:$A$175</c:f>
              <c:strCache>
                <c:ptCount val="171"/>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Ansley Gounel</c:v>
                </c:pt>
                <c:pt idx="26">
                  <c:v>Antonetta  Coggeshall</c:v>
                </c:pt>
                <c:pt idx="27">
                  <c:v>Ardella Dyment</c:v>
                </c:pt>
                <c:pt idx="28">
                  <c:v>Audry Yu</c:v>
                </c:pt>
                <c:pt idx="29">
                  <c:v>Barbara-anne Kenchington</c:v>
                </c:pt>
                <c:pt idx="30">
                  <c:v>Bari Toffano</c:v>
                </c:pt>
                <c:pt idx="31">
                  <c:v>Barr Faughny</c:v>
                </c:pt>
                <c:pt idx="32">
                  <c:v>Bendite  Bloan</c:v>
                </c:pt>
                <c:pt idx="33">
                  <c:v>Beverie Moffet</c:v>
                </c:pt>
                <c:pt idx="34">
                  <c:v>Billi Fellgate</c:v>
                </c:pt>
                <c:pt idx="35">
                  <c:v>Brendan  Edgeller</c:v>
                </c:pt>
                <c:pt idx="36">
                  <c:v>Brose MacCorkell</c:v>
                </c:pt>
                <c:pt idx="37">
                  <c:v>Calvin O'Carroll</c:v>
                </c:pt>
                <c:pt idx="38">
                  <c:v>Camilla Castle</c:v>
                </c:pt>
                <c:pt idx="39">
                  <c:v>Cara Havers</c:v>
                </c:pt>
                <c:pt idx="40">
                  <c:v>Caresa Christer</c:v>
                </c:pt>
                <c:pt idx="41">
                  <c:v>Carlin Demke</c:v>
                </c:pt>
                <c:pt idx="42">
                  <c:v>Carolyn Attack </c:v>
                </c:pt>
                <c:pt idx="43">
                  <c:v>Caron Kolakovic</c:v>
                </c:pt>
                <c:pt idx="44">
                  <c:v>Charmane Heistermann</c:v>
                </c:pt>
                <c:pt idx="45">
                  <c:v>Cletus McGarahan </c:v>
                </c:pt>
                <c:pt idx="46">
                  <c:v>Collen Dunbleton</c:v>
                </c:pt>
                <c:pt idx="47">
                  <c:v>Collin Jagson</c:v>
                </c:pt>
                <c:pt idx="48">
                  <c:v>Crawford Scad</c:v>
                </c:pt>
                <c:pt idx="49">
                  <c:v>Daisie Dahlman</c:v>
                </c:pt>
                <c:pt idx="50">
                  <c:v>Daisie McNeice</c:v>
                </c:pt>
                <c:pt idx="51">
                  <c:v>Danica Nayshe</c:v>
                </c:pt>
                <c:pt idx="52">
                  <c:v>Dare Tully</c:v>
                </c:pt>
                <c:pt idx="53">
                  <c:v>Dave Lacoste</c:v>
                </c:pt>
                <c:pt idx="54">
                  <c:v>Dean Biggam</c:v>
                </c:pt>
                <c:pt idx="55">
                  <c:v>Debera Gow </c:v>
                </c:pt>
                <c:pt idx="56">
                  <c:v>Dell Molloy</c:v>
                </c:pt>
                <c:pt idx="57">
                  <c:v>Delphine Jewis</c:v>
                </c:pt>
                <c:pt idx="58">
                  <c:v>Dennison Crosswaite</c:v>
                </c:pt>
                <c:pt idx="59">
                  <c:v>Devinne Tuny</c:v>
                </c:pt>
                <c:pt idx="60">
                  <c:v>Doe Clubley</c:v>
                </c:pt>
                <c:pt idx="61">
                  <c:v>Dulce Colbeck</c:v>
                </c:pt>
                <c:pt idx="62">
                  <c:v>Dulsea Folkes</c:v>
                </c:pt>
                <c:pt idx="63">
                  <c:v>Easter Pyke</c:v>
                </c:pt>
                <c:pt idx="64">
                  <c:v>Edd  MacKnockiter</c:v>
                </c:pt>
                <c:pt idx="65">
                  <c:v>Edi  Hofton</c:v>
                </c:pt>
                <c:pt idx="66">
                  <c:v>Eilis Pavlasek</c:v>
                </c:pt>
                <c:pt idx="67">
                  <c:v>Eleonore Airdrie</c:v>
                </c:pt>
                <c:pt idx="68">
                  <c:v>Enoch Dowrey</c:v>
                </c:pt>
                <c:pt idx="69">
                  <c:v>Estell Kingsland</c:v>
                </c:pt>
                <c:pt idx="70">
                  <c:v>Evangelina Lergan</c:v>
                </c:pt>
                <c:pt idx="71">
                  <c:v>Evanne  Sheryn</c:v>
                </c:pt>
                <c:pt idx="72">
                  <c:v>Ewart Hovel</c:v>
                </c:pt>
                <c:pt idx="73">
                  <c:v>Fanchon Furney</c:v>
                </c:pt>
                <c:pt idx="74">
                  <c:v>Faun Rickeard</c:v>
                </c:pt>
                <c:pt idx="75">
                  <c:v>Felice McMurty</c:v>
                </c:pt>
                <c:pt idx="76">
                  <c:v>Floyd  Cowgill</c:v>
                </c:pt>
                <c:pt idx="77">
                  <c:v>Frasier Straw</c:v>
                </c:pt>
                <c:pt idx="78">
                  <c:v>Freddy Linford</c:v>
                </c:pt>
                <c:pt idx="79">
                  <c:v>Genevra Friday</c:v>
                </c:pt>
                <c:pt idx="80">
                  <c:v>Giffer Berlin</c:v>
                </c:pt>
                <c:pt idx="81">
                  <c:v>Gilda Richen</c:v>
                </c:pt>
                <c:pt idx="82">
                  <c:v>Gilles Jaquet</c:v>
                </c:pt>
                <c:pt idx="83">
                  <c:v>Ginger  Myott</c:v>
                </c:pt>
                <c:pt idx="84">
                  <c:v>Giselbert Newlands</c:v>
                </c:pt>
                <c:pt idx="85">
                  <c:v>Gradey Litton</c:v>
                </c:pt>
                <c:pt idx="86">
                  <c:v>Grady Rochelle</c:v>
                </c:pt>
                <c:pt idx="87">
                  <c:v>Granny Spencelayh</c:v>
                </c:pt>
                <c:pt idx="88">
                  <c:v>Grazia Bunkle</c:v>
                </c:pt>
                <c:pt idx="89">
                  <c:v>Hinda Label </c:v>
                </c:pt>
                <c:pt idx="90">
                  <c:v>Hogan Iles</c:v>
                </c:pt>
                <c:pt idx="91">
                  <c:v>Iain Wiburn</c:v>
                </c:pt>
                <c:pt idx="92">
                  <c:v>Ignacius Losel</c:v>
                </c:pt>
                <c:pt idx="93">
                  <c:v>Inge Creer</c:v>
                </c:pt>
                <c:pt idx="94">
                  <c:v>Inger Chapelhow</c:v>
                </c:pt>
                <c:pt idx="95">
                  <c:v>Iris  Wagg</c:v>
                </c:pt>
                <c:pt idx="96">
                  <c:v>Isaak Rawne</c:v>
                </c:pt>
                <c:pt idx="97">
                  <c:v>Janina Wolverson</c:v>
                </c:pt>
                <c:pt idx="98">
                  <c:v>Jessica Callcott</c:v>
                </c:pt>
                <c:pt idx="99">
                  <c:v>Jo-anne Gobeau</c:v>
                </c:pt>
                <c:pt idx="100">
                  <c:v>Julietta Culross</c:v>
                </c:pt>
                <c:pt idx="101">
                  <c:v>Karyn Creeghan</c:v>
                </c:pt>
                <c:pt idx="102">
                  <c:v>Katya Hundy</c:v>
                </c:pt>
                <c:pt idx="103">
                  <c:v>Kellsie Waby</c:v>
                </c:pt>
                <c:pt idx="104">
                  <c:v>Layton Crayden</c:v>
                </c:pt>
                <c:pt idx="105">
                  <c:v>Lea Chaplin</c:v>
                </c:pt>
                <c:pt idx="106">
                  <c:v>Leonidas Cavaney</c:v>
                </c:pt>
                <c:pt idx="107">
                  <c:v>Letisha Carrett</c:v>
                </c:pt>
                <c:pt idx="108">
                  <c:v>Lezlie Philcott</c:v>
                </c:pt>
                <c:pt idx="109">
                  <c:v>Lincoln Cord</c:v>
                </c:pt>
                <c:pt idx="110">
                  <c:v>Lindy Guillet</c:v>
                </c:pt>
                <c:pt idx="111">
                  <c:v>Lion  Adcock</c:v>
                </c:pt>
                <c:pt idx="112">
                  <c:v>Lissy McCoy</c:v>
                </c:pt>
                <c:pt idx="113">
                  <c:v>Lizzie Mullally</c:v>
                </c:pt>
                <c:pt idx="114">
                  <c:v>Mabel Orrow</c:v>
                </c:pt>
                <c:pt idx="115">
                  <c:v>Mackenzie Hannis</c:v>
                </c:pt>
                <c:pt idx="116">
                  <c:v>Magnum Locksley</c:v>
                </c:pt>
                <c:pt idx="117">
                  <c:v>Maible Azemar</c:v>
                </c:pt>
                <c:pt idx="118">
                  <c:v>Malory Biles</c:v>
                </c:pt>
                <c:pt idx="119">
                  <c:v>Maritsa Marusic</c:v>
                </c:pt>
                <c:pt idx="120">
                  <c:v>Marline Wahncke</c:v>
                </c:pt>
                <c:pt idx="121">
                  <c:v>Marquita Liquorish</c:v>
                </c:pt>
                <c:pt idx="122">
                  <c:v>Matias Cormack </c:v>
                </c:pt>
                <c:pt idx="123">
                  <c:v>Melisa Knott</c:v>
                </c:pt>
                <c:pt idx="124">
                  <c:v>Michale Rolf</c:v>
                </c:pt>
                <c:pt idx="125">
                  <c:v>Mick Spraberry</c:v>
                </c:pt>
                <c:pt idx="126">
                  <c:v>Mickie Dagwell</c:v>
                </c:pt>
                <c:pt idx="127">
                  <c:v>Minerva Ricardot</c:v>
                </c:pt>
                <c:pt idx="128">
                  <c:v>Mollie  Hanway</c:v>
                </c:pt>
                <c:pt idx="129">
                  <c:v>Myrle Prandoni</c:v>
                </c:pt>
                <c:pt idx="130">
                  <c:v>Natalee Craiker</c:v>
                </c:pt>
                <c:pt idx="131">
                  <c:v>Nickolai  Artin</c:v>
                </c:pt>
                <c:pt idx="132">
                  <c:v>Niko MacGille</c:v>
                </c:pt>
                <c:pt idx="133">
                  <c:v>North Bertomeu</c:v>
                </c:pt>
                <c:pt idx="134">
                  <c:v>Northrop Reid</c:v>
                </c:pt>
                <c:pt idx="135">
                  <c:v>Novelia Pyffe</c:v>
                </c:pt>
                <c:pt idx="136">
                  <c:v>Oby Sorrel</c:v>
                </c:pt>
                <c:pt idx="137">
                  <c:v>Oona Donan</c:v>
                </c:pt>
                <c:pt idx="138">
                  <c:v>Orlando Gorstidge </c:v>
                </c:pt>
                <c:pt idx="139">
                  <c:v>Pearla  Beteriss</c:v>
                </c:pt>
                <c:pt idx="140">
                  <c:v>Rafaelita Blaksland </c:v>
                </c:pt>
                <c:pt idx="141">
                  <c:v>Renaldo Thomassin</c:v>
                </c:pt>
                <c:pt idx="142">
                  <c:v>Revkah Antonacci</c:v>
                </c:pt>
                <c:pt idx="143">
                  <c:v>Rhiamon Mollison</c:v>
                </c:pt>
                <c:pt idx="144">
                  <c:v>Riccardo Hagan</c:v>
                </c:pt>
                <c:pt idx="145">
                  <c:v>Richy Gray</c:v>
                </c:pt>
                <c:pt idx="146">
                  <c:v>Robinia Scholling</c:v>
                </c:pt>
                <c:pt idx="147">
                  <c:v>Seward Kubera</c:v>
                </c:pt>
                <c:pt idx="148">
                  <c:v>Shantee  D'Antonio</c:v>
                </c:pt>
                <c:pt idx="149">
                  <c:v>Shaylyn Ransbury </c:v>
                </c:pt>
                <c:pt idx="150">
                  <c:v>Shellysheldon Mahady</c:v>
                </c:pt>
                <c:pt idx="151">
                  <c:v>Sidoney Yitzhok</c:v>
                </c:pt>
                <c:pt idx="152">
                  <c:v>Stan  Tolliday</c:v>
                </c:pt>
                <c:pt idx="153">
                  <c:v>Syd Fearn</c:v>
                </c:pt>
                <c:pt idx="154">
                  <c:v>Tabby  Astall</c:v>
                </c:pt>
                <c:pt idx="155">
                  <c:v>Tallie Chaikovski</c:v>
                </c:pt>
                <c:pt idx="156">
                  <c:v>Tammi Lackham</c:v>
                </c:pt>
                <c:pt idx="157">
                  <c:v>Thedrick Bothwell</c:v>
                </c:pt>
                <c:pt idx="158">
                  <c:v>Thekla Lynnett</c:v>
                </c:pt>
                <c:pt idx="159">
                  <c:v>Theresita Chasmer</c:v>
                </c:pt>
                <c:pt idx="160">
                  <c:v>Thorvald Milliken</c:v>
                </c:pt>
                <c:pt idx="161">
                  <c:v>Tristam Cuming</c:v>
                </c:pt>
                <c:pt idx="162">
                  <c:v>Van Tuxwell</c:v>
                </c:pt>
                <c:pt idx="163">
                  <c:v>Vaughn Carvill</c:v>
                </c:pt>
                <c:pt idx="164">
                  <c:v>Vere Kulic</c:v>
                </c:pt>
                <c:pt idx="165">
                  <c:v>Verla Timmis</c:v>
                </c:pt>
                <c:pt idx="166">
                  <c:v>Vernor Atyea</c:v>
                </c:pt>
                <c:pt idx="167">
                  <c:v>Wald Bountiff</c:v>
                </c:pt>
                <c:pt idx="168">
                  <c:v>Westbrook Brandino</c:v>
                </c:pt>
                <c:pt idx="169">
                  <c:v>Yanaton Wooster</c:v>
                </c:pt>
                <c:pt idx="170">
                  <c:v>Yvette  Bett</c:v>
                </c:pt>
              </c:strCache>
            </c:strRef>
          </c:cat>
          <c:val>
            <c:numRef>
              <c:f>'Pie Chart (1)'!$E$4:$E$175</c:f>
              <c:numCache>
                <c:formatCode>General</c:formatCode>
                <c:ptCount val="172"/>
                <c:pt idx="20" formatCode="_ * #,##0_ ;_ * \-#,##0_ ;_ * &quot;-&quot;??_ ;_ @_ ">
                  <c:v>0</c:v>
                </c:pt>
                <c:pt idx="53" formatCode="_ * #,##0_ ;_ * \-#,##0_ ;_ * &quot;-&quot;??_ ;_ @_ ">
                  <c:v>0</c:v>
                </c:pt>
                <c:pt idx="65" formatCode="_ * #,##0_ ;_ * \-#,##0_ ;_ * &quot;-&quot;??_ ;_ @_ ">
                  <c:v>28160.79</c:v>
                </c:pt>
                <c:pt idx="88" formatCode="_ * #,##0_ ;_ * \-#,##0_ ;_ * &quot;-&quot;??_ ;_ @_ ">
                  <c:v>0</c:v>
                </c:pt>
                <c:pt idx="92" formatCode="_ * #,##0_ ;_ * \-#,##0_ ;_ * &quot;-&quot;??_ ;_ @_ ">
                  <c:v>56962.32</c:v>
                </c:pt>
                <c:pt idx="108" formatCode="_ * #,##0_ ;_ * \-#,##0_ ;_ * &quot;-&quot;??_ ;_ @_ ">
                  <c:v>0</c:v>
                </c:pt>
                <c:pt idx="113" formatCode="_ * #,##0_ ;_ * \-#,##0_ ;_ * &quot;-&quot;??_ ;_ @_ ">
                  <c:v>0</c:v>
                </c:pt>
                <c:pt idx="117" formatCode="_ * #,##0_ ;_ * \-#,##0_ ;_ * &quot;-&quot;??_ ;_ @_ ">
                  <c:v>0</c:v>
                </c:pt>
                <c:pt idx="121" formatCode="_ * #,##0_ ;_ * \-#,##0_ ;_ * &quot;-&quot;??_ ;_ @_ ">
                  <c:v>0</c:v>
                </c:pt>
                <c:pt idx="148" formatCode="_ * #,##0_ ;_ * \-#,##0_ ;_ * &quot;-&quot;??_ ;_ @_ ">
                  <c:v>0</c:v>
                </c:pt>
                <c:pt idx="167" formatCode="_ * #,##0_ ;_ * \-#,##0_ ;_ * &quot;-&quot;??_ ;_ @_ ">
                  <c:v>28974.03</c:v>
                </c:pt>
              </c:numCache>
            </c:numRef>
          </c:val>
          <c:extLst>
            <c:ext xmlns:c16="http://schemas.microsoft.com/office/drawing/2014/chart" uri="{C3380CC4-5D6E-409C-BE32-E72D297353CC}">
              <c16:uniqueId val="{00000563-D761-4B27-AD42-6C6B7DE162F4}"/>
            </c:ext>
          </c:extLst>
        </c:ser>
        <c:ser>
          <c:idx val="4"/>
          <c:order val="4"/>
          <c:tx>
            <c:strRef>
              <c:f>'Pie Chart (1)'!$F$3</c:f>
              <c:strCache>
                <c:ptCount val="1"/>
                <c:pt idx="0">
                  <c:v>Grand 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565-D761-4B27-AD42-6C6B7DE162F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567-D761-4B27-AD42-6C6B7DE162F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569-D761-4B27-AD42-6C6B7DE162F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56B-D761-4B27-AD42-6C6B7DE162F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56D-D761-4B27-AD42-6C6B7DE162F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56F-D761-4B27-AD42-6C6B7DE162F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1-D761-4B27-AD42-6C6B7DE162F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3-D761-4B27-AD42-6C6B7DE162F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5-D761-4B27-AD42-6C6B7DE162F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7-D761-4B27-AD42-6C6B7DE162F4}"/>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9-D761-4B27-AD42-6C6B7DE162F4}"/>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B-D761-4B27-AD42-6C6B7DE162F4}"/>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D-D761-4B27-AD42-6C6B7DE162F4}"/>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7F-D761-4B27-AD42-6C6B7DE162F4}"/>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1-D761-4B27-AD42-6C6B7DE162F4}"/>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3-D761-4B27-AD42-6C6B7DE162F4}"/>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5-D761-4B27-AD42-6C6B7DE162F4}"/>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7-D761-4B27-AD42-6C6B7DE162F4}"/>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9-D761-4B27-AD42-6C6B7DE162F4}"/>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B-D761-4B27-AD42-6C6B7DE162F4}"/>
              </c:ext>
            </c:extLst>
          </c:dPt>
          <c:dPt>
            <c:idx val="20"/>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D-D761-4B27-AD42-6C6B7DE162F4}"/>
              </c:ext>
            </c:extLst>
          </c:dPt>
          <c:dPt>
            <c:idx val="21"/>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8F-D761-4B27-AD42-6C6B7DE162F4}"/>
              </c:ext>
            </c:extLst>
          </c:dPt>
          <c:dPt>
            <c:idx val="22"/>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1-D761-4B27-AD42-6C6B7DE162F4}"/>
              </c:ext>
            </c:extLst>
          </c:dPt>
          <c:dPt>
            <c:idx val="23"/>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3-D761-4B27-AD42-6C6B7DE162F4}"/>
              </c:ext>
            </c:extLst>
          </c:dPt>
          <c:dPt>
            <c:idx val="24"/>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5-D761-4B27-AD42-6C6B7DE162F4}"/>
              </c:ext>
            </c:extLst>
          </c:dPt>
          <c:dPt>
            <c:idx val="25"/>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7-D761-4B27-AD42-6C6B7DE162F4}"/>
              </c:ext>
            </c:extLst>
          </c:dPt>
          <c:dPt>
            <c:idx val="26"/>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9-D761-4B27-AD42-6C6B7DE162F4}"/>
              </c:ext>
            </c:extLst>
          </c:dPt>
          <c:dPt>
            <c:idx val="27"/>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B-D761-4B27-AD42-6C6B7DE162F4}"/>
              </c:ext>
            </c:extLst>
          </c:dPt>
          <c:dPt>
            <c:idx val="28"/>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D-D761-4B27-AD42-6C6B7DE162F4}"/>
              </c:ext>
            </c:extLst>
          </c:dPt>
          <c:dPt>
            <c:idx val="29"/>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9F-D761-4B27-AD42-6C6B7DE162F4}"/>
              </c:ext>
            </c:extLst>
          </c:dPt>
          <c:dPt>
            <c:idx val="30"/>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1-D761-4B27-AD42-6C6B7DE162F4}"/>
              </c:ext>
            </c:extLst>
          </c:dPt>
          <c:dPt>
            <c:idx val="31"/>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3-D761-4B27-AD42-6C6B7DE162F4}"/>
              </c:ext>
            </c:extLst>
          </c:dPt>
          <c:dPt>
            <c:idx val="32"/>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5-D761-4B27-AD42-6C6B7DE162F4}"/>
              </c:ext>
            </c:extLst>
          </c:dPt>
          <c:dPt>
            <c:idx val="33"/>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7-D761-4B27-AD42-6C6B7DE162F4}"/>
              </c:ext>
            </c:extLst>
          </c:dPt>
          <c:dPt>
            <c:idx val="34"/>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9-D761-4B27-AD42-6C6B7DE162F4}"/>
              </c:ext>
            </c:extLst>
          </c:dPt>
          <c:dPt>
            <c:idx val="35"/>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B-D761-4B27-AD42-6C6B7DE162F4}"/>
              </c:ext>
            </c:extLst>
          </c:dPt>
          <c:dPt>
            <c:idx val="36"/>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D-D761-4B27-AD42-6C6B7DE162F4}"/>
              </c:ext>
            </c:extLst>
          </c:dPt>
          <c:dPt>
            <c:idx val="37"/>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AF-D761-4B27-AD42-6C6B7DE162F4}"/>
              </c:ext>
            </c:extLst>
          </c:dPt>
          <c:dPt>
            <c:idx val="38"/>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1-D761-4B27-AD42-6C6B7DE162F4}"/>
              </c:ext>
            </c:extLst>
          </c:dPt>
          <c:dPt>
            <c:idx val="39"/>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3-D761-4B27-AD42-6C6B7DE162F4}"/>
              </c:ext>
            </c:extLst>
          </c:dPt>
          <c:dPt>
            <c:idx val="40"/>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5-D761-4B27-AD42-6C6B7DE162F4}"/>
              </c:ext>
            </c:extLst>
          </c:dPt>
          <c:dPt>
            <c:idx val="41"/>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7-D761-4B27-AD42-6C6B7DE162F4}"/>
              </c:ext>
            </c:extLst>
          </c:dPt>
          <c:dPt>
            <c:idx val="42"/>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9-D761-4B27-AD42-6C6B7DE162F4}"/>
              </c:ext>
            </c:extLst>
          </c:dPt>
          <c:dPt>
            <c:idx val="43"/>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B-D761-4B27-AD42-6C6B7DE162F4}"/>
              </c:ext>
            </c:extLst>
          </c:dPt>
          <c:dPt>
            <c:idx val="44"/>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D-D761-4B27-AD42-6C6B7DE162F4}"/>
              </c:ext>
            </c:extLst>
          </c:dPt>
          <c:dPt>
            <c:idx val="45"/>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BF-D761-4B27-AD42-6C6B7DE162F4}"/>
              </c:ext>
            </c:extLst>
          </c:dPt>
          <c:dPt>
            <c:idx val="46"/>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1-D761-4B27-AD42-6C6B7DE162F4}"/>
              </c:ext>
            </c:extLst>
          </c:dPt>
          <c:dPt>
            <c:idx val="47"/>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3-D761-4B27-AD42-6C6B7DE162F4}"/>
              </c:ext>
            </c:extLst>
          </c:dPt>
          <c:dPt>
            <c:idx val="48"/>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5-D761-4B27-AD42-6C6B7DE162F4}"/>
              </c:ext>
            </c:extLst>
          </c:dPt>
          <c:dPt>
            <c:idx val="49"/>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7-D761-4B27-AD42-6C6B7DE162F4}"/>
              </c:ext>
            </c:extLst>
          </c:dPt>
          <c:dPt>
            <c:idx val="50"/>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9-D761-4B27-AD42-6C6B7DE162F4}"/>
              </c:ext>
            </c:extLst>
          </c:dPt>
          <c:dPt>
            <c:idx val="51"/>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B-D761-4B27-AD42-6C6B7DE162F4}"/>
              </c:ext>
            </c:extLst>
          </c:dPt>
          <c:dPt>
            <c:idx val="52"/>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D-D761-4B27-AD42-6C6B7DE162F4}"/>
              </c:ext>
            </c:extLst>
          </c:dPt>
          <c:dPt>
            <c:idx val="53"/>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CF-D761-4B27-AD42-6C6B7DE162F4}"/>
              </c:ext>
            </c:extLst>
          </c:dPt>
          <c:dPt>
            <c:idx val="54"/>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5D1-D761-4B27-AD42-6C6B7DE162F4}"/>
              </c:ext>
            </c:extLst>
          </c:dPt>
          <c:dPt>
            <c:idx val="55"/>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5D3-D761-4B27-AD42-6C6B7DE162F4}"/>
              </c:ext>
            </c:extLst>
          </c:dPt>
          <c:dPt>
            <c:idx val="56"/>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5D5-D761-4B27-AD42-6C6B7DE162F4}"/>
              </c:ext>
            </c:extLst>
          </c:dPt>
          <c:dPt>
            <c:idx val="57"/>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5D7-D761-4B27-AD42-6C6B7DE162F4}"/>
              </c:ext>
            </c:extLst>
          </c:dPt>
          <c:dPt>
            <c:idx val="58"/>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5D9-D761-4B27-AD42-6C6B7DE162F4}"/>
              </c:ext>
            </c:extLst>
          </c:dPt>
          <c:dPt>
            <c:idx val="59"/>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5DB-D761-4B27-AD42-6C6B7DE162F4}"/>
              </c:ext>
            </c:extLst>
          </c:dPt>
          <c:dPt>
            <c:idx val="60"/>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DD-D761-4B27-AD42-6C6B7DE162F4}"/>
              </c:ext>
            </c:extLst>
          </c:dPt>
          <c:dPt>
            <c:idx val="61"/>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DF-D761-4B27-AD42-6C6B7DE162F4}"/>
              </c:ext>
            </c:extLst>
          </c:dPt>
          <c:dPt>
            <c:idx val="62"/>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1-D761-4B27-AD42-6C6B7DE162F4}"/>
              </c:ext>
            </c:extLst>
          </c:dPt>
          <c:dPt>
            <c:idx val="63"/>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3-D761-4B27-AD42-6C6B7DE162F4}"/>
              </c:ext>
            </c:extLst>
          </c:dPt>
          <c:dPt>
            <c:idx val="64"/>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5-D761-4B27-AD42-6C6B7DE162F4}"/>
              </c:ext>
            </c:extLst>
          </c:dPt>
          <c:dPt>
            <c:idx val="6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7-D761-4B27-AD42-6C6B7DE162F4}"/>
              </c:ext>
            </c:extLst>
          </c:dPt>
          <c:dPt>
            <c:idx val="6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9-D761-4B27-AD42-6C6B7DE162F4}"/>
              </c:ext>
            </c:extLst>
          </c:dPt>
          <c:dPt>
            <c:idx val="67"/>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B-D761-4B27-AD42-6C6B7DE162F4}"/>
              </c:ext>
            </c:extLst>
          </c:dPt>
          <c:dPt>
            <c:idx val="68"/>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D-D761-4B27-AD42-6C6B7DE162F4}"/>
              </c:ext>
            </c:extLst>
          </c:dPt>
          <c:dPt>
            <c:idx val="69"/>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EF-D761-4B27-AD42-6C6B7DE162F4}"/>
              </c:ext>
            </c:extLst>
          </c:dPt>
          <c:dPt>
            <c:idx val="70"/>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1-D761-4B27-AD42-6C6B7DE162F4}"/>
              </c:ext>
            </c:extLst>
          </c:dPt>
          <c:dPt>
            <c:idx val="71"/>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3-D761-4B27-AD42-6C6B7DE162F4}"/>
              </c:ext>
            </c:extLst>
          </c:dPt>
          <c:dPt>
            <c:idx val="72"/>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5-D761-4B27-AD42-6C6B7DE162F4}"/>
              </c:ext>
            </c:extLst>
          </c:dPt>
          <c:dPt>
            <c:idx val="73"/>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7-D761-4B27-AD42-6C6B7DE162F4}"/>
              </c:ext>
            </c:extLst>
          </c:dPt>
          <c:dPt>
            <c:idx val="74"/>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9-D761-4B27-AD42-6C6B7DE162F4}"/>
              </c:ext>
            </c:extLst>
          </c:dPt>
          <c:dPt>
            <c:idx val="75"/>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B-D761-4B27-AD42-6C6B7DE162F4}"/>
              </c:ext>
            </c:extLst>
          </c:dPt>
          <c:dPt>
            <c:idx val="76"/>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D-D761-4B27-AD42-6C6B7DE162F4}"/>
              </c:ext>
            </c:extLst>
          </c:dPt>
          <c:dPt>
            <c:idx val="77"/>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5FF-D761-4B27-AD42-6C6B7DE162F4}"/>
              </c:ext>
            </c:extLst>
          </c:dPt>
          <c:dPt>
            <c:idx val="78"/>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1-D761-4B27-AD42-6C6B7DE162F4}"/>
              </c:ext>
            </c:extLst>
          </c:dPt>
          <c:dPt>
            <c:idx val="79"/>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3-D761-4B27-AD42-6C6B7DE162F4}"/>
              </c:ext>
            </c:extLst>
          </c:dPt>
          <c:dPt>
            <c:idx val="80"/>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5-D761-4B27-AD42-6C6B7DE162F4}"/>
              </c:ext>
            </c:extLst>
          </c:dPt>
          <c:dPt>
            <c:idx val="81"/>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7-D761-4B27-AD42-6C6B7DE162F4}"/>
              </c:ext>
            </c:extLst>
          </c:dPt>
          <c:dPt>
            <c:idx val="82"/>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9-D761-4B27-AD42-6C6B7DE162F4}"/>
              </c:ext>
            </c:extLst>
          </c:dPt>
          <c:dPt>
            <c:idx val="83"/>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B-D761-4B27-AD42-6C6B7DE162F4}"/>
              </c:ext>
            </c:extLst>
          </c:dPt>
          <c:dPt>
            <c:idx val="84"/>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D-D761-4B27-AD42-6C6B7DE162F4}"/>
              </c:ext>
            </c:extLst>
          </c:dPt>
          <c:dPt>
            <c:idx val="85"/>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0F-D761-4B27-AD42-6C6B7DE162F4}"/>
              </c:ext>
            </c:extLst>
          </c:dPt>
          <c:dPt>
            <c:idx val="86"/>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1-D761-4B27-AD42-6C6B7DE162F4}"/>
              </c:ext>
            </c:extLst>
          </c:dPt>
          <c:dPt>
            <c:idx val="87"/>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3-D761-4B27-AD42-6C6B7DE162F4}"/>
              </c:ext>
            </c:extLst>
          </c:dPt>
          <c:dPt>
            <c:idx val="88"/>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5-D761-4B27-AD42-6C6B7DE162F4}"/>
              </c:ext>
            </c:extLst>
          </c:dPt>
          <c:dPt>
            <c:idx val="89"/>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7-D761-4B27-AD42-6C6B7DE162F4}"/>
              </c:ext>
            </c:extLst>
          </c:dPt>
          <c:dPt>
            <c:idx val="90"/>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9-D761-4B27-AD42-6C6B7DE162F4}"/>
              </c:ext>
            </c:extLst>
          </c:dPt>
          <c:dPt>
            <c:idx val="91"/>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B-D761-4B27-AD42-6C6B7DE162F4}"/>
              </c:ext>
            </c:extLst>
          </c:dPt>
          <c:dPt>
            <c:idx val="92"/>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D-D761-4B27-AD42-6C6B7DE162F4}"/>
              </c:ext>
            </c:extLst>
          </c:dPt>
          <c:dPt>
            <c:idx val="93"/>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1F-D761-4B27-AD42-6C6B7DE162F4}"/>
              </c:ext>
            </c:extLst>
          </c:dPt>
          <c:dPt>
            <c:idx val="94"/>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1-D761-4B27-AD42-6C6B7DE162F4}"/>
              </c:ext>
            </c:extLst>
          </c:dPt>
          <c:dPt>
            <c:idx val="95"/>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3-D761-4B27-AD42-6C6B7DE162F4}"/>
              </c:ext>
            </c:extLst>
          </c:dPt>
          <c:dPt>
            <c:idx val="96"/>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5-D761-4B27-AD42-6C6B7DE162F4}"/>
              </c:ext>
            </c:extLst>
          </c:dPt>
          <c:dPt>
            <c:idx val="97"/>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7-D761-4B27-AD42-6C6B7DE162F4}"/>
              </c:ext>
            </c:extLst>
          </c:dPt>
          <c:dPt>
            <c:idx val="98"/>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9-D761-4B27-AD42-6C6B7DE162F4}"/>
              </c:ext>
            </c:extLst>
          </c:dPt>
          <c:dPt>
            <c:idx val="99"/>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B-D761-4B27-AD42-6C6B7DE162F4}"/>
              </c:ext>
            </c:extLst>
          </c:dPt>
          <c:dPt>
            <c:idx val="100"/>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D-D761-4B27-AD42-6C6B7DE162F4}"/>
              </c:ext>
            </c:extLst>
          </c:dPt>
          <c:dPt>
            <c:idx val="101"/>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2F-D761-4B27-AD42-6C6B7DE162F4}"/>
              </c:ext>
            </c:extLst>
          </c:dPt>
          <c:dPt>
            <c:idx val="102"/>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1-D761-4B27-AD42-6C6B7DE162F4}"/>
              </c:ext>
            </c:extLst>
          </c:dPt>
          <c:dPt>
            <c:idx val="103"/>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3-D761-4B27-AD42-6C6B7DE162F4}"/>
              </c:ext>
            </c:extLst>
          </c:dPt>
          <c:dPt>
            <c:idx val="104"/>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5-D761-4B27-AD42-6C6B7DE162F4}"/>
              </c:ext>
            </c:extLst>
          </c:dPt>
          <c:dPt>
            <c:idx val="105"/>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7-D761-4B27-AD42-6C6B7DE162F4}"/>
              </c:ext>
            </c:extLst>
          </c:dPt>
          <c:dPt>
            <c:idx val="106"/>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9-D761-4B27-AD42-6C6B7DE162F4}"/>
              </c:ext>
            </c:extLst>
          </c:dPt>
          <c:dPt>
            <c:idx val="107"/>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3B-D761-4B27-AD42-6C6B7DE162F4}"/>
              </c:ext>
            </c:extLst>
          </c:dPt>
          <c:dPt>
            <c:idx val="108"/>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63D-D761-4B27-AD42-6C6B7DE162F4}"/>
              </c:ext>
            </c:extLst>
          </c:dPt>
          <c:dPt>
            <c:idx val="109"/>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63F-D761-4B27-AD42-6C6B7DE162F4}"/>
              </c:ext>
            </c:extLst>
          </c:dPt>
          <c:dPt>
            <c:idx val="110"/>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641-D761-4B27-AD42-6C6B7DE162F4}"/>
              </c:ext>
            </c:extLst>
          </c:dPt>
          <c:dPt>
            <c:idx val="11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643-D761-4B27-AD42-6C6B7DE162F4}"/>
              </c:ext>
            </c:extLst>
          </c:dPt>
          <c:dPt>
            <c:idx val="11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645-D761-4B27-AD42-6C6B7DE162F4}"/>
              </c:ext>
            </c:extLst>
          </c:dPt>
          <c:dPt>
            <c:idx val="113"/>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647-D761-4B27-AD42-6C6B7DE162F4}"/>
              </c:ext>
            </c:extLst>
          </c:dPt>
          <c:dPt>
            <c:idx val="114"/>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49-D761-4B27-AD42-6C6B7DE162F4}"/>
              </c:ext>
            </c:extLst>
          </c:dPt>
          <c:dPt>
            <c:idx val="115"/>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4B-D761-4B27-AD42-6C6B7DE162F4}"/>
              </c:ext>
            </c:extLst>
          </c:dPt>
          <c:dPt>
            <c:idx val="116"/>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4D-D761-4B27-AD42-6C6B7DE162F4}"/>
              </c:ext>
            </c:extLst>
          </c:dPt>
          <c:dPt>
            <c:idx val="117"/>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4F-D761-4B27-AD42-6C6B7DE162F4}"/>
              </c:ext>
            </c:extLst>
          </c:dPt>
          <c:dPt>
            <c:idx val="118"/>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1-D761-4B27-AD42-6C6B7DE162F4}"/>
              </c:ext>
            </c:extLst>
          </c:dPt>
          <c:dPt>
            <c:idx val="119"/>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3-D761-4B27-AD42-6C6B7DE162F4}"/>
              </c:ext>
            </c:extLst>
          </c:dPt>
          <c:dPt>
            <c:idx val="120"/>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5-D761-4B27-AD42-6C6B7DE162F4}"/>
              </c:ext>
            </c:extLst>
          </c:dPt>
          <c:dPt>
            <c:idx val="121"/>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7-D761-4B27-AD42-6C6B7DE162F4}"/>
              </c:ext>
            </c:extLst>
          </c:dPt>
          <c:dPt>
            <c:idx val="122"/>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9-D761-4B27-AD42-6C6B7DE162F4}"/>
              </c:ext>
            </c:extLst>
          </c:dPt>
          <c:dPt>
            <c:idx val="123"/>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B-D761-4B27-AD42-6C6B7DE162F4}"/>
              </c:ext>
            </c:extLst>
          </c:dPt>
          <c:dPt>
            <c:idx val="124"/>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D-D761-4B27-AD42-6C6B7DE162F4}"/>
              </c:ext>
            </c:extLst>
          </c:dPt>
          <c:dPt>
            <c:idx val="125"/>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5F-D761-4B27-AD42-6C6B7DE162F4}"/>
              </c:ext>
            </c:extLst>
          </c:dPt>
          <c:dPt>
            <c:idx val="126"/>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1-D761-4B27-AD42-6C6B7DE162F4}"/>
              </c:ext>
            </c:extLst>
          </c:dPt>
          <c:dPt>
            <c:idx val="127"/>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3-D761-4B27-AD42-6C6B7DE162F4}"/>
              </c:ext>
            </c:extLst>
          </c:dPt>
          <c:dPt>
            <c:idx val="128"/>
            <c:bubble3D val="0"/>
            <c:spPr>
              <a:solidFill>
                <a:schemeClr val="accent3">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5-D761-4B27-AD42-6C6B7DE162F4}"/>
              </c:ext>
            </c:extLst>
          </c:dPt>
          <c:dPt>
            <c:idx val="129"/>
            <c:bubble3D val="0"/>
            <c:spPr>
              <a:solidFill>
                <a:schemeClr val="accent4">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7-D761-4B27-AD42-6C6B7DE162F4}"/>
              </c:ext>
            </c:extLst>
          </c:dPt>
          <c:dPt>
            <c:idx val="130"/>
            <c:bubble3D val="0"/>
            <c:spPr>
              <a:solidFill>
                <a:schemeClr val="accent5">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9-D761-4B27-AD42-6C6B7DE162F4}"/>
              </c:ext>
            </c:extLst>
          </c:dPt>
          <c:dPt>
            <c:idx val="131"/>
            <c:bubble3D val="0"/>
            <c:spPr>
              <a:solidFill>
                <a:schemeClr val="accent6">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B-D761-4B27-AD42-6C6B7DE162F4}"/>
              </c:ext>
            </c:extLst>
          </c:dPt>
          <c:dPt>
            <c:idx val="132"/>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D-D761-4B27-AD42-6C6B7DE162F4}"/>
              </c:ext>
            </c:extLst>
          </c:dPt>
          <c:dPt>
            <c:idx val="133"/>
            <c:bubble3D val="0"/>
            <c:spPr>
              <a:solidFill>
                <a:schemeClr val="accent2">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6F-D761-4B27-AD42-6C6B7DE162F4}"/>
              </c:ext>
            </c:extLst>
          </c:dPt>
          <c:dPt>
            <c:idx val="134"/>
            <c:bubble3D val="0"/>
            <c:spPr>
              <a:solidFill>
                <a:schemeClr val="accent3">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1-D761-4B27-AD42-6C6B7DE162F4}"/>
              </c:ext>
            </c:extLst>
          </c:dPt>
          <c:dPt>
            <c:idx val="135"/>
            <c:bubble3D val="0"/>
            <c:spPr>
              <a:solidFill>
                <a:schemeClr val="accent4">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3-D761-4B27-AD42-6C6B7DE162F4}"/>
              </c:ext>
            </c:extLst>
          </c:dPt>
          <c:dPt>
            <c:idx val="136"/>
            <c:bubble3D val="0"/>
            <c:spPr>
              <a:solidFill>
                <a:schemeClr val="accent5">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5-D761-4B27-AD42-6C6B7DE162F4}"/>
              </c:ext>
            </c:extLst>
          </c:dPt>
          <c:dPt>
            <c:idx val="137"/>
            <c:bubble3D val="0"/>
            <c:spPr>
              <a:solidFill>
                <a:schemeClr val="accent6">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7-D761-4B27-AD42-6C6B7DE162F4}"/>
              </c:ext>
            </c:extLst>
          </c:dPt>
          <c:dPt>
            <c:idx val="138"/>
            <c:bubble3D val="0"/>
            <c:spPr>
              <a:solidFill>
                <a:schemeClr val="accent1">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9-D761-4B27-AD42-6C6B7DE162F4}"/>
              </c:ext>
            </c:extLst>
          </c:dPt>
          <c:dPt>
            <c:idx val="139"/>
            <c:bubble3D val="0"/>
            <c:spPr>
              <a:solidFill>
                <a:schemeClr val="accent2">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B-D761-4B27-AD42-6C6B7DE162F4}"/>
              </c:ext>
            </c:extLst>
          </c:dPt>
          <c:dPt>
            <c:idx val="140"/>
            <c:bubble3D val="0"/>
            <c:spPr>
              <a:solidFill>
                <a:schemeClr val="accent3">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D-D761-4B27-AD42-6C6B7DE162F4}"/>
              </c:ext>
            </c:extLst>
          </c:dPt>
          <c:dPt>
            <c:idx val="141"/>
            <c:bubble3D val="0"/>
            <c:spPr>
              <a:solidFill>
                <a:schemeClr val="accent4">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7F-D761-4B27-AD42-6C6B7DE162F4}"/>
              </c:ext>
            </c:extLst>
          </c:dPt>
          <c:dPt>
            <c:idx val="142"/>
            <c:bubble3D val="0"/>
            <c:spPr>
              <a:solidFill>
                <a:schemeClr val="accent5">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1-D761-4B27-AD42-6C6B7DE162F4}"/>
              </c:ext>
            </c:extLst>
          </c:dPt>
          <c:dPt>
            <c:idx val="143"/>
            <c:bubble3D val="0"/>
            <c:spPr>
              <a:solidFill>
                <a:schemeClr val="accent6">
                  <a:lumMod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3-D761-4B27-AD42-6C6B7DE162F4}"/>
              </c:ext>
            </c:extLst>
          </c:dPt>
          <c:dPt>
            <c:idx val="144"/>
            <c:bubble3D val="0"/>
            <c:spPr>
              <a:solidFill>
                <a:schemeClr val="accent1">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5-D761-4B27-AD42-6C6B7DE162F4}"/>
              </c:ext>
            </c:extLst>
          </c:dPt>
          <c:dPt>
            <c:idx val="145"/>
            <c:bubble3D val="0"/>
            <c:spPr>
              <a:solidFill>
                <a:schemeClr val="accent2">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7-D761-4B27-AD42-6C6B7DE162F4}"/>
              </c:ext>
            </c:extLst>
          </c:dPt>
          <c:dPt>
            <c:idx val="146"/>
            <c:bubble3D val="0"/>
            <c:spPr>
              <a:solidFill>
                <a:schemeClr val="accent3">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9-D761-4B27-AD42-6C6B7DE162F4}"/>
              </c:ext>
            </c:extLst>
          </c:dPt>
          <c:dPt>
            <c:idx val="147"/>
            <c:bubble3D val="0"/>
            <c:spPr>
              <a:solidFill>
                <a:schemeClr val="accent4">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B-D761-4B27-AD42-6C6B7DE162F4}"/>
              </c:ext>
            </c:extLst>
          </c:dPt>
          <c:dPt>
            <c:idx val="148"/>
            <c:bubble3D val="0"/>
            <c:spPr>
              <a:solidFill>
                <a:schemeClr val="accent5">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D-D761-4B27-AD42-6C6B7DE162F4}"/>
              </c:ext>
            </c:extLst>
          </c:dPt>
          <c:dPt>
            <c:idx val="149"/>
            <c:bubble3D val="0"/>
            <c:spPr>
              <a:solidFill>
                <a:schemeClr val="accent6">
                  <a:lumMod val="70000"/>
                  <a:lumOff val="3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8F-D761-4B27-AD42-6C6B7DE162F4}"/>
              </c:ext>
            </c:extLst>
          </c:dPt>
          <c:dPt>
            <c:idx val="150"/>
            <c:bubble3D val="0"/>
            <c:spPr>
              <a:solidFill>
                <a:schemeClr val="accent1">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1-D761-4B27-AD42-6C6B7DE162F4}"/>
              </c:ext>
            </c:extLst>
          </c:dPt>
          <c:dPt>
            <c:idx val="151"/>
            <c:bubble3D val="0"/>
            <c:spPr>
              <a:solidFill>
                <a:schemeClr val="accent2">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3-D761-4B27-AD42-6C6B7DE162F4}"/>
              </c:ext>
            </c:extLst>
          </c:dPt>
          <c:dPt>
            <c:idx val="152"/>
            <c:bubble3D val="0"/>
            <c:spPr>
              <a:solidFill>
                <a:schemeClr val="accent3">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5-D761-4B27-AD42-6C6B7DE162F4}"/>
              </c:ext>
            </c:extLst>
          </c:dPt>
          <c:dPt>
            <c:idx val="153"/>
            <c:bubble3D val="0"/>
            <c:spPr>
              <a:solidFill>
                <a:schemeClr val="accent4">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7-D761-4B27-AD42-6C6B7DE162F4}"/>
              </c:ext>
            </c:extLst>
          </c:dPt>
          <c:dPt>
            <c:idx val="154"/>
            <c:bubble3D val="0"/>
            <c:spPr>
              <a:solidFill>
                <a:schemeClr val="accent5">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9-D761-4B27-AD42-6C6B7DE162F4}"/>
              </c:ext>
            </c:extLst>
          </c:dPt>
          <c:dPt>
            <c:idx val="155"/>
            <c:bubble3D val="0"/>
            <c:spPr>
              <a:solidFill>
                <a:schemeClr val="accent6">
                  <a:lumMod val="7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B-D761-4B27-AD42-6C6B7DE162F4}"/>
              </c:ext>
            </c:extLst>
          </c:dPt>
          <c:dPt>
            <c:idx val="156"/>
            <c:bubble3D val="0"/>
            <c:spPr>
              <a:solidFill>
                <a:schemeClr val="accent1">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D-D761-4B27-AD42-6C6B7DE162F4}"/>
              </c:ext>
            </c:extLst>
          </c:dPt>
          <c:dPt>
            <c:idx val="157"/>
            <c:bubble3D val="0"/>
            <c:spPr>
              <a:solidFill>
                <a:schemeClr val="accent2">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9F-D761-4B27-AD42-6C6B7DE162F4}"/>
              </c:ext>
            </c:extLst>
          </c:dPt>
          <c:dPt>
            <c:idx val="158"/>
            <c:bubble3D val="0"/>
            <c:spPr>
              <a:solidFill>
                <a:schemeClr val="accent3">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A1-D761-4B27-AD42-6C6B7DE162F4}"/>
              </c:ext>
            </c:extLst>
          </c:dPt>
          <c:dPt>
            <c:idx val="159"/>
            <c:bubble3D val="0"/>
            <c:spPr>
              <a:solidFill>
                <a:schemeClr val="accent4">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A3-D761-4B27-AD42-6C6B7DE162F4}"/>
              </c:ext>
            </c:extLst>
          </c:dPt>
          <c:dPt>
            <c:idx val="160"/>
            <c:bubble3D val="0"/>
            <c:spPr>
              <a:solidFill>
                <a:schemeClr val="accent5">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A5-D761-4B27-AD42-6C6B7DE162F4}"/>
              </c:ext>
            </c:extLst>
          </c:dPt>
          <c:dPt>
            <c:idx val="161"/>
            <c:bubble3D val="0"/>
            <c:spPr>
              <a:solidFill>
                <a:schemeClr val="accent6">
                  <a:lumMod val="50000"/>
                  <a:lumOff val="5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A7-D761-4B27-AD42-6C6B7DE162F4}"/>
              </c:ext>
            </c:extLst>
          </c:dPt>
          <c:dPt>
            <c:idx val="162"/>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6A9-D761-4B27-AD42-6C6B7DE162F4}"/>
              </c:ext>
            </c:extLst>
          </c:dPt>
          <c:dPt>
            <c:idx val="163"/>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6AB-D761-4B27-AD42-6C6B7DE162F4}"/>
              </c:ext>
            </c:extLst>
          </c:dPt>
          <c:dPt>
            <c:idx val="164"/>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6AD-D761-4B27-AD42-6C6B7DE162F4}"/>
              </c:ext>
            </c:extLst>
          </c:dPt>
          <c:dPt>
            <c:idx val="165"/>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6AF-D761-4B27-AD42-6C6B7DE162F4}"/>
              </c:ext>
            </c:extLst>
          </c:dPt>
          <c:dPt>
            <c:idx val="166"/>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6B1-D761-4B27-AD42-6C6B7DE162F4}"/>
              </c:ext>
            </c:extLst>
          </c:dPt>
          <c:dPt>
            <c:idx val="167"/>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6B3-D761-4B27-AD42-6C6B7DE162F4}"/>
              </c:ext>
            </c:extLst>
          </c:dPt>
          <c:dPt>
            <c:idx val="168"/>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B5-D761-4B27-AD42-6C6B7DE162F4}"/>
              </c:ext>
            </c:extLst>
          </c:dPt>
          <c:dPt>
            <c:idx val="169"/>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B7-D761-4B27-AD42-6C6B7DE162F4}"/>
              </c:ext>
            </c:extLst>
          </c:dPt>
          <c:dPt>
            <c:idx val="170"/>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B9-D761-4B27-AD42-6C6B7DE162F4}"/>
              </c:ext>
            </c:extLst>
          </c:dPt>
          <c:dPt>
            <c:idx val="171"/>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6BB-D761-4B27-AD42-6C6B7DE162F4}"/>
              </c:ext>
            </c:extLst>
          </c:dPt>
          <c:cat>
            <c:strRef>
              <c:f>'Pie Chart (1)'!$A$4:$A$175</c:f>
              <c:strCache>
                <c:ptCount val="171"/>
                <c:pt idx="0">
                  <c:v> Fred Dudeney</c:v>
                </c:pt>
                <c:pt idx="1">
                  <c:v> Jamesy O'Ferris</c:v>
                </c:pt>
                <c:pt idx="2">
                  <c:v> Jill Shipsey</c:v>
                </c:pt>
                <c:pt idx="3">
                  <c:v> Joaquin McVitty</c:v>
                </c:pt>
                <c:pt idx="4">
                  <c:v> Kath Bletsoe</c:v>
                </c:pt>
                <c:pt idx="5">
                  <c:v> Leena Bruckshaw</c:v>
                </c:pt>
                <c:pt idx="6">
                  <c:v> Louise Lamming</c:v>
                </c:pt>
                <c:pt idx="7">
                  <c:v> Pippy Shepperd</c:v>
                </c:pt>
                <c:pt idx="8">
                  <c:v> Wyn Treadger</c:v>
                </c:pt>
                <c:pt idx="9">
                  <c:v>Abigael Basire</c:v>
                </c:pt>
                <c:pt idx="10">
                  <c:v>Adela Dowsett</c:v>
                </c:pt>
                <c:pt idx="11">
                  <c:v>Adey Ryal</c:v>
                </c:pt>
                <c:pt idx="12">
                  <c:v>Adolph McNalley</c:v>
                </c:pt>
                <c:pt idx="13">
                  <c:v>Adrianne Gave</c:v>
                </c:pt>
                <c:pt idx="14">
                  <c:v>Aileen McCritchie</c:v>
                </c:pt>
                <c:pt idx="15">
                  <c:v>Aldrich  Glenny</c:v>
                </c:pt>
                <c:pt idx="16">
                  <c:v>Alexandros Rackley</c:v>
                </c:pt>
                <c:pt idx="17">
                  <c:v>Alexis Gotfrey</c:v>
                </c:pt>
                <c:pt idx="18">
                  <c:v>Alic Bagg</c:v>
                </c:pt>
                <c:pt idx="19">
                  <c:v>Alicea Pudsall</c:v>
                </c:pt>
                <c:pt idx="20">
                  <c:v>Aloise MacCathay </c:v>
                </c:pt>
                <c:pt idx="21">
                  <c:v>Althea  Bronger</c:v>
                </c:pt>
                <c:pt idx="22">
                  <c:v>Aluin Churly</c:v>
                </c:pt>
                <c:pt idx="23">
                  <c:v>Alyosha Riquet</c:v>
                </c:pt>
                <c:pt idx="24">
                  <c:v>Amery Ofer</c:v>
                </c:pt>
                <c:pt idx="25">
                  <c:v>Ansley Gounel</c:v>
                </c:pt>
                <c:pt idx="26">
                  <c:v>Antonetta  Coggeshall</c:v>
                </c:pt>
                <c:pt idx="27">
                  <c:v>Ardella Dyment</c:v>
                </c:pt>
                <c:pt idx="28">
                  <c:v>Audry Yu</c:v>
                </c:pt>
                <c:pt idx="29">
                  <c:v>Barbara-anne Kenchington</c:v>
                </c:pt>
                <c:pt idx="30">
                  <c:v>Bari Toffano</c:v>
                </c:pt>
                <c:pt idx="31">
                  <c:v>Barr Faughny</c:v>
                </c:pt>
                <c:pt idx="32">
                  <c:v>Bendite  Bloan</c:v>
                </c:pt>
                <c:pt idx="33">
                  <c:v>Beverie Moffet</c:v>
                </c:pt>
                <c:pt idx="34">
                  <c:v>Billi Fellgate</c:v>
                </c:pt>
                <c:pt idx="35">
                  <c:v>Brendan  Edgeller</c:v>
                </c:pt>
                <c:pt idx="36">
                  <c:v>Brose MacCorkell</c:v>
                </c:pt>
                <c:pt idx="37">
                  <c:v>Calvin O'Carroll</c:v>
                </c:pt>
                <c:pt idx="38">
                  <c:v>Camilla Castle</c:v>
                </c:pt>
                <c:pt idx="39">
                  <c:v>Cara Havers</c:v>
                </c:pt>
                <c:pt idx="40">
                  <c:v>Caresa Christer</c:v>
                </c:pt>
                <c:pt idx="41">
                  <c:v>Carlin Demke</c:v>
                </c:pt>
                <c:pt idx="42">
                  <c:v>Carolyn Attack </c:v>
                </c:pt>
                <c:pt idx="43">
                  <c:v>Caron Kolakovic</c:v>
                </c:pt>
                <c:pt idx="44">
                  <c:v>Charmane Heistermann</c:v>
                </c:pt>
                <c:pt idx="45">
                  <c:v>Cletus McGarahan </c:v>
                </c:pt>
                <c:pt idx="46">
                  <c:v>Collen Dunbleton</c:v>
                </c:pt>
                <c:pt idx="47">
                  <c:v>Collin Jagson</c:v>
                </c:pt>
                <c:pt idx="48">
                  <c:v>Crawford Scad</c:v>
                </c:pt>
                <c:pt idx="49">
                  <c:v>Daisie Dahlman</c:v>
                </c:pt>
                <c:pt idx="50">
                  <c:v>Daisie McNeice</c:v>
                </c:pt>
                <c:pt idx="51">
                  <c:v>Danica Nayshe</c:v>
                </c:pt>
                <c:pt idx="52">
                  <c:v>Dare Tully</c:v>
                </c:pt>
                <c:pt idx="53">
                  <c:v>Dave Lacoste</c:v>
                </c:pt>
                <c:pt idx="54">
                  <c:v>Dean Biggam</c:v>
                </c:pt>
                <c:pt idx="55">
                  <c:v>Debera Gow </c:v>
                </c:pt>
                <c:pt idx="56">
                  <c:v>Dell Molloy</c:v>
                </c:pt>
                <c:pt idx="57">
                  <c:v>Delphine Jewis</c:v>
                </c:pt>
                <c:pt idx="58">
                  <c:v>Dennison Crosswaite</c:v>
                </c:pt>
                <c:pt idx="59">
                  <c:v>Devinne Tuny</c:v>
                </c:pt>
                <c:pt idx="60">
                  <c:v>Doe Clubley</c:v>
                </c:pt>
                <c:pt idx="61">
                  <c:v>Dulce Colbeck</c:v>
                </c:pt>
                <c:pt idx="62">
                  <c:v>Dulsea Folkes</c:v>
                </c:pt>
                <c:pt idx="63">
                  <c:v>Easter Pyke</c:v>
                </c:pt>
                <c:pt idx="64">
                  <c:v>Edd  MacKnockiter</c:v>
                </c:pt>
                <c:pt idx="65">
                  <c:v>Edi  Hofton</c:v>
                </c:pt>
                <c:pt idx="66">
                  <c:v>Eilis Pavlasek</c:v>
                </c:pt>
                <c:pt idx="67">
                  <c:v>Eleonore Airdrie</c:v>
                </c:pt>
                <c:pt idx="68">
                  <c:v>Enoch Dowrey</c:v>
                </c:pt>
                <c:pt idx="69">
                  <c:v>Estell Kingsland</c:v>
                </c:pt>
                <c:pt idx="70">
                  <c:v>Evangelina Lergan</c:v>
                </c:pt>
                <c:pt idx="71">
                  <c:v>Evanne  Sheryn</c:v>
                </c:pt>
                <c:pt idx="72">
                  <c:v>Ewart Hovel</c:v>
                </c:pt>
                <c:pt idx="73">
                  <c:v>Fanchon Furney</c:v>
                </c:pt>
                <c:pt idx="74">
                  <c:v>Faun Rickeard</c:v>
                </c:pt>
                <c:pt idx="75">
                  <c:v>Felice McMurty</c:v>
                </c:pt>
                <c:pt idx="76">
                  <c:v>Floyd  Cowgill</c:v>
                </c:pt>
                <c:pt idx="77">
                  <c:v>Frasier Straw</c:v>
                </c:pt>
                <c:pt idx="78">
                  <c:v>Freddy Linford</c:v>
                </c:pt>
                <c:pt idx="79">
                  <c:v>Genevra Friday</c:v>
                </c:pt>
                <c:pt idx="80">
                  <c:v>Giffer Berlin</c:v>
                </c:pt>
                <c:pt idx="81">
                  <c:v>Gilda Richen</c:v>
                </c:pt>
                <c:pt idx="82">
                  <c:v>Gilles Jaquet</c:v>
                </c:pt>
                <c:pt idx="83">
                  <c:v>Ginger  Myott</c:v>
                </c:pt>
                <c:pt idx="84">
                  <c:v>Giselbert Newlands</c:v>
                </c:pt>
                <c:pt idx="85">
                  <c:v>Gradey Litton</c:v>
                </c:pt>
                <c:pt idx="86">
                  <c:v>Grady Rochelle</c:v>
                </c:pt>
                <c:pt idx="87">
                  <c:v>Granny Spencelayh</c:v>
                </c:pt>
                <c:pt idx="88">
                  <c:v>Grazia Bunkle</c:v>
                </c:pt>
                <c:pt idx="89">
                  <c:v>Hinda Label </c:v>
                </c:pt>
                <c:pt idx="90">
                  <c:v>Hogan Iles</c:v>
                </c:pt>
                <c:pt idx="91">
                  <c:v>Iain Wiburn</c:v>
                </c:pt>
                <c:pt idx="92">
                  <c:v>Ignacius Losel</c:v>
                </c:pt>
                <c:pt idx="93">
                  <c:v>Inge Creer</c:v>
                </c:pt>
                <c:pt idx="94">
                  <c:v>Inger Chapelhow</c:v>
                </c:pt>
                <c:pt idx="95">
                  <c:v>Iris  Wagg</c:v>
                </c:pt>
                <c:pt idx="96">
                  <c:v>Isaak Rawne</c:v>
                </c:pt>
                <c:pt idx="97">
                  <c:v>Janina Wolverson</c:v>
                </c:pt>
                <c:pt idx="98">
                  <c:v>Jessica Callcott</c:v>
                </c:pt>
                <c:pt idx="99">
                  <c:v>Jo-anne Gobeau</c:v>
                </c:pt>
                <c:pt idx="100">
                  <c:v>Julietta Culross</c:v>
                </c:pt>
                <c:pt idx="101">
                  <c:v>Karyn Creeghan</c:v>
                </c:pt>
                <c:pt idx="102">
                  <c:v>Katya Hundy</c:v>
                </c:pt>
                <c:pt idx="103">
                  <c:v>Kellsie Waby</c:v>
                </c:pt>
                <c:pt idx="104">
                  <c:v>Layton Crayden</c:v>
                </c:pt>
                <c:pt idx="105">
                  <c:v>Lea Chaplin</c:v>
                </c:pt>
                <c:pt idx="106">
                  <c:v>Leonidas Cavaney</c:v>
                </c:pt>
                <c:pt idx="107">
                  <c:v>Letisha Carrett</c:v>
                </c:pt>
                <c:pt idx="108">
                  <c:v>Lezlie Philcott</c:v>
                </c:pt>
                <c:pt idx="109">
                  <c:v>Lincoln Cord</c:v>
                </c:pt>
                <c:pt idx="110">
                  <c:v>Lindy Guillet</c:v>
                </c:pt>
                <c:pt idx="111">
                  <c:v>Lion  Adcock</c:v>
                </c:pt>
                <c:pt idx="112">
                  <c:v>Lissy McCoy</c:v>
                </c:pt>
                <c:pt idx="113">
                  <c:v>Lizzie Mullally</c:v>
                </c:pt>
                <c:pt idx="114">
                  <c:v>Mabel Orrow</c:v>
                </c:pt>
                <c:pt idx="115">
                  <c:v>Mackenzie Hannis</c:v>
                </c:pt>
                <c:pt idx="116">
                  <c:v>Magnum Locksley</c:v>
                </c:pt>
                <c:pt idx="117">
                  <c:v>Maible Azemar</c:v>
                </c:pt>
                <c:pt idx="118">
                  <c:v>Malory Biles</c:v>
                </c:pt>
                <c:pt idx="119">
                  <c:v>Maritsa Marusic</c:v>
                </c:pt>
                <c:pt idx="120">
                  <c:v>Marline Wahncke</c:v>
                </c:pt>
                <c:pt idx="121">
                  <c:v>Marquita Liquorish</c:v>
                </c:pt>
                <c:pt idx="122">
                  <c:v>Matias Cormack </c:v>
                </c:pt>
                <c:pt idx="123">
                  <c:v>Melisa Knott</c:v>
                </c:pt>
                <c:pt idx="124">
                  <c:v>Michale Rolf</c:v>
                </c:pt>
                <c:pt idx="125">
                  <c:v>Mick Spraberry</c:v>
                </c:pt>
                <c:pt idx="126">
                  <c:v>Mickie Dagwell</c:v>
                </c:pt>
                <c:pt idx="127">
                  <c:v>Minerva Ricardot</c:v>
                </c:pt>
                <c:pt idx="128">
                  <c:v>Mollie  Hanway</c:v>
                </c:pt>
                <c:pt idx="129">
                  <c:v>Myrle Prandoni</c:v>
                </c:pt>
                <c:pt idx="130">
                  <c:v>Natalee Craiker</c:v>
                </c:pt>
                <c:pt idx="131">
                  <c:v>Nickolai  Artin</c:v>
                </c:pt>
                <c:pt idx="132">
                  <c:v>Niko MacGille</c:v>
                </c:pt>
                <c:pt idx="133">
                  <c:v>North Bertomeu</c:v>
                </c:pt>
                <c:pt idx="134">
                  <c:v>Northrop Reid</c:v>
                </c:pt>
                <c:pt idx="135">
                  <c:v>Novelia Pyffe</c:v>
                </c:pt>
                <c:pt idx="136">
                  <c:v>Oby Sorrel</c:v>
                </c:pt>
                <c:pt idx="137">
                  <c:v>Oona Donan</c:v>
                </c:pt>
                <c:pt idx="138">
                  <c:v>Orlando Gorstidge </c:v>
                </c:pt>
                <c:pt idx="139">
                  <c:v>Pearla  Beteriss</c:v>
                </c:pt>
                <c:pt idx="140">
                  <c:v>Rafaelita Blaksland </c:v>
                </c:pt>
                <c:pt idx="141">
                  <c:v>Renaldo Thomassin</c:v>
                </c:pt>
                <c:pt idx="142">
                  <c:v>Revkah Antonacci</c:v>
                </c:pt>
                <c:pt idx="143">
                  <c:v>Rhiamon Mollison</c:v>
                </c:pt>
                <c:pt idx="144">
                  <c:v>Riccardo Hagan</c:v>
                </c:pt>
                <c:pt idx="145">
                  <c:v>Richy Gray</c:v>
                </c:pt>
                <c:pt idx="146">
                  <c:v>Robinia Scholling</c:v>
                </c:pt>
                <c:pt idx="147">
                  <c:v>Seward Kubera</c:v>
                </c:pt>
                <c:pt idx="148">
                  <c:v>Shantee  D'Antonio</c:v>
                </c:pt>
                <c:pt idx="149">
                  <c:v>Shaylyn Ransbury </c:v>
                </c:pt>
                <c:pt idx="150">
                  <c:v>Shellysheldon Mahady</c:v>
                </c:pt>
                <c:pt idx="151">
                  <c:v>Sidoney Yitzhok</c:v>
                </c:pt>
                <c:pt idx="152">
                  <c:v>Stan  Tolliday</c:v>
                </c:pt>
                <c:pt idx="153">
                  <c:v>Syd Fearn</c:v>
                </c:pt>
                <c:pt idx="154">
                  <c:v>Tabby  Astall</c:v>
                </c:pt>
                <c:pt idx="155">
                  <c:v>Tallie Chaikovski</c:v>
                </c:pt>
                <c:pt idx="156">
                  <c:v>Tammi Lackham</c:v>
                </c:pt>
                <c:pt idx="157">
                  <c:v>Thedrick Bothwell</c:v>
                </c:pt>
                <c:pt idx="158">
                  <c:v>Thekla Lynnett</c:v>
                </c:pt>
                <c:pt idx="159">
                  <c:v>Theresita Chasmer</c:v>
                </c:pt>
                <c:pt idx="160">
                  <c:v>Thorvald Milliken</c:v>
                </c:pt>
                <c:pt idx="161">
                  <c:v>Tristam Cuming</c:v>
                </c:pt>
                <c:pt idx="162">
                  <c:v>Van Tuxwell</c:v>
                </c:pt>
                <c:pt idx="163">
                  <c:v>Vaughn Carvill</c:v>
                </c:pt>
                <c:pt idx="164">
                  <c:v>Vere Kulic</c:v>
                </c:pt>
                <c:pt idx="165">
                  <c:v>Verla Timmis</c:v>
                </c:pt>
                <c:pt idx="166">
                  <c:v>Vernor Atyea</c:v>
                </c:pt>
                <c:pt idx="167">
                  <c:v>Wald Bountiff</c:v>
                </c:pt>
                <c:pt idx="168">
                  <c:v>Westbrook Brandino</c:v>
                </c:pt>
                <c:pt idx="169">
                  <c:v>Yanaton Wooster</c:v>
                </c:pt>
                <c:pt idx="170">
                  <c:v>Yvette  Bett</c:v>
                </c:pt>
              </c:strCache>
            </c:strRef>
          </c:cat>
          <c:val>
            <c:numRef>
              <c:f>'Pie Chart (1)'!$F$4:$F$175</c:f>
              <c:numCache>
                <c:formatCode>_ * #,##0_ ;_ * \-#,##0_ ;_ * "-"??_ ;_ @_ </c:formatCode>
                <c:ptCount val="172"/>
                <c:pt idx="0">
                  <c:v>88689.09</c:v>
                </c:pt>
                <c:pt idx="1">
                  <c:v>36547.58</c:v>
                </c:pt>
                <c:pt idx="2">
                  <c:v>52963.65</c:v>
                </c:pt>
                <c:pt idx="3">
                  <c:v>68860.399999999994</c:v>
                </c:pt>
                <c:pt idx="4">
                  <c:v>65699.02</c:v>
                </c:pt>
                <c:pt idx="5">
                  <c:v>74279.009999999995</c:v>
                </c:pt>
                <c:pt idx="6">
                  <c:v>41934.71</c:v>
                </c:pt>
                <c:pt idx="7">
                  <c:v>44845.33</c:v>
                </c:pt>
                <c:pt idx="8">
                  <c:v>69192.850000000006</c:v>
                </c:pt>
                <c:pt idx="9">
                  <c:v>61624.77</c:v>
                </c:pt>
                <c:pt idx="10">
                  <c:v>95017.1</c:v>
                </c:pt>
                <c:pt idx="11">
                  <c:v>32496.880000000001</c:v>
                </c:pt>
                <c:pt idx="12">
                  <c:v>85918.61</c:v>
                </c:pt>
                <c:pt idx="13">
                  <c:v>78443.78</c:v>
                </c:pt>
                <c:pt idx="14">
                  <c:v>160338.84</c:v>
                </c:pt>
                <c:pt idx="15">
                  <c:v>181768.64</c:v>
                </c:pt>
                <c:pt idx="16">
                  <c:v>75733.740000000005</c:v>
                </c:pt>
                <c:pt idx="17">
                  <c:v>114465.93</c:v>
                </c:pt>
                <c:pt idx="18">
                  <c:v>113747.56</c:v>
                </c:pt>
                <c:pt idx="19">
                  <c:v>67633.850000000006</c:v>
                </c:pt>
                <c:pt idx="20">
                  <c:v>0</c:v>
                </c:pt>
                <c:pt idx="21">
                  <c:v>104335.03999999999</c:v>
                </c:pt>
                <c:pt idx="22">
                  <c:v>96555.53</c:v>
                </c:pt>
                <c:pt idx="23">
                  <c:v>89838.77</c:v>
                </c:pt>
                <c:pt idx="24">
                  <c:v>111049.84</c:v>
                </c:pt>
                <c:pt idx="25">
                  <c:v>76876.479999999996</c:v>
                </c:pt>
                <c:pt idx="26">
                  <c:v>96753.78</c:v>
                </c:pt>
                <c:pt idx="27">
                  <c:v>70649.460000000006</c:v>
                </c:pt>
                <c:pt idx="28">
                  <c:v>101187.36</c:v>
                </c:pt>
                <c:pt idx="29">
                  <c:v>88034.67</c:v>
                </c:pt>
                <c:pt idx="30">
                  <c:v>213550.28</c:v>
                </c:pt>
                <c:pt idx="31">
                  <c:v>68008.55</c:v>
                </c:pt>
                <c:pt idx="32">
                  <c:v>31816.57</c:v>
                </c:pt>
                <c:pt idx="33">
                  <c:v>75974.990000000005</c:v>
                </c:pt>
                <c:pt idx="34">
                  <c:v>68980.52</c:v>
                </c:pt>
                <c:pt idx="35">
                  <c:v>31042.51</c:v>
                </c:pt>
                <c:pt idx="36">
                  <c:v>35943.620000000003</c:v>
                </c:pt>
                <c:pt idx="37">
                  <c:v>44447.26</c:v>
                </c:pt>
                <c:pt idx="38">
                  <c:v>75475.929999999993</c:v>
                </c:pt>
                <c:pt idx="39">
                  <c:v>89605.13</c:v>
                </c:pt>
                <c:pt idx="40">
                  <c:v>118516.38</c:v>
                </c:pt>
                <c:pt idx="41">
                  <c:v>110042.37</c:v>
                </c:pt>
                <c:pt idx="42">
                  <c:v>70755.5</c:v>
                </c:pt>
                <c:pt idx="43">
                  <c:v>49915.14</c:v>
                </c:pt>
                <c:pt idx="44">
                  <c:v>86558.58</c:v>
                </c:pt>
                <c:pt idx="45">
                  <c:v>114425.19</c:v>
                </c:pt>
                <c:pt idx="46">
                  <c:v>118976.16</c:v>
                </c:pt>
                <c:pt idx="47">
                  <c:v>100424.23</c:v>
                </c:pt>
                <c:pt idx="48">
                  <c:v>72876.91</c:v>
                </c:pt>
                <c:pt idx="49">
                  <c:v>61994.76</c:v>
                </c:pt>
                <c:pt idx="50">
                  <c:v>50310.09</c:v>
                </c:pt>
                <c:pt idx="51">
                  <c:v>179380.76</c:v>
                </c:pt>
                <c:pt idx="52">
                  <c:v>39784.239999999998</c:v>
                </c:pt>
                <c:pt idx="53">
                  <c:v>0</c:v>
                </c:pt>
                <c:pt idx="54">
                  <c:v>71570.990000000005</c:v>
                </c:pt>
                <c:pt idx="55">
                  <c:v>39700.82</c:v>
                </c:pt>
                <c:pt idx="56">
                  <c:v>47362.62</c:v>
                </c:pt>
                <c:pt idx="57">
                  <c:v>143647.12</c:v>
                </c:pt>
                <c:pt idx="58">
                  <c:v>90697.67</c:v>
                </c:pt>
                <c:pt idx="59">
                  <c:v>39969.72</c:v>
                </c:pt>
                <c:pt idx="60">
                  <c:v>67818.14</c:v>
                </c:pt>
                <c:pt idx="61">
                  <c:v>83396.5</c:v>
                </c:pt>
                <c:pt idx="62">
                  <c:v>42161.77</c:v>
                </c:pt>
                <c:pt idx="63">
                  <c:v>95677.9</c:v>
                </c:pt>
                <c:pt idx="64">
                  <c:v>119022.49</c:v>
                </c:pt>
                <c:pt idx="65">
                  <c:v>28160.79</c:v>
                </c:pt>
                <c:pt idx="66">
                  <c:v>115191.38</c:v>
                </c:pt>
                <c:pt idx="67">
                  <c:v>97105.19</c:v>
                </c:pt>
                <c:pt idx="68">
                  <c:v>91645.04</c:v>
                </c:pt>
                <c:pt idx="69">
                  <c:v>32192.15</c:v>
                </c:pt>
                <c:pt idx="70">
                  <c:v>61214.26</c:v>
                </c:pt>
                <c:pt idx="71">
                  <c:v>81897.789999999994</c:v>
                </c:pt>
                <c:pt idx="72">
                  <c:v>116767.63</c:v>
                </c:pt>
                <c:pt idx="73">
                  <c:v>95954.02</c:v>
                </c:pt>
                <c:pt idx="74">
                  <c:v>74924.649999999994</c:v>
                </c:pt>
                <c:pt idx="75">
                  <c:v>133730.98000000001</c:v>
                </c:pt>
                <c:pt idx="76">
                  <c:v>37062.1</c:v>
                </c:pt>
                <c:pt idx="77">
                  <c:v>71371.37</c:v>
                </c:pt>
                <c:pt idx="78">
                  <c:v>93128.34</c:v>
                </c:pt>
                <c:pt idx="79">
                  <c:v>50449.46</c:v>
                </c:pt>
                <c:pt idx="80">
                  <c:v>92336.08</c:v>
                </c:pt>
                <c:pt idx="81">
                  <c:v>71924.850000000006</c:v>
                </c:pt>
                <c:pt idx="82">
                  <c:v>152607.64000000001</c:v>
                </c:pt>
                <c:pt idx="83">
                  <c:v>31172.77</c:v>
                </c:pt>
                <c:pt idx="84">
                  <c:v>47646.95</c:v>
                </c:pt>
                <c:pt idx="85">
                  <c:v>68887.839999999997</c:v>
                </c:pt>
                <c:pt idx="86">
                  <c:v>69163.39</c:v>
                </c:pt>
                <c:pt idx="87">
                  <c:v>99460.78</c:v>
                </c:pt>
                <c:pt idx="88">
                  <c:v>0</c:v>
                </c:pt>
                <c:pt idx="89">
                  <c:v>92704.48</c:v>
                </c:pt>
                <c:pt idx="90">
                  <c:v>114177.23</c:v>
                </c:pt>
                <c:pt idx="91">
                  <c:v>84762.76</c:v>
                </c:pt>
                <c:pt idx="92">
                  <c:v>56962.32</c:v>
                </c:pt>
                <c:pt idx="93">
                  <c:v>138114.64000000001</c:v>
                </c:pt>
                <c:pt idx="94">
                  <c:v>84309.95</c:v>
                </c:pt>
                <c:pt idx="95">
                  <c:v>58861.19</c:v>
                </c:pt>
                <c:pt idx="96">
                  <c:v>37362.300000000003</c:v>
                </c:pt>
                <c:pt idx="97">
                  <c:v>99683.67</c:v>
                </c:pt>
                <c:pt idx="98">
                  <c:v>66017.179999999993</c:v>
                </c:pt>
                <c:pt idx="99">
                  <c:v>75804.7</c:v>
                </c:pt>
                <c:pt idx="100">
                  <c:v>44403.77</c:v>
                </c:pt>
                <c:pt idx="101">
                  <c:v>36536.26</c:v>
                </c:pt>
                <c:pt idx="102">
                  <c:v>88511.17</c:v>
                </c:pt>
                <c:pt idx="103">
                  <c:v>79567.69</c:v>
                </c:pt>
                <c:pt idx="104">
                  <c:v>40445.29</c:v>
                </c:pt>
                <c:pt idx="105">
                  <c:v>73488.679999999993</c:v>
                </c:pt>
                <c:pt idx="106">
                  <c:v>52246.29</c:v>
                </c:pt>
                <c:pt idx="107">
                  <c:v>84598.88</c:v>
                </c:pt>
                <c:pt idx="108">
                  <c:v>0</c:v>
                </c:pt>
                <c:pt idx="109">
                  <c:v>63555.73</c:v>
                </c:pt>
                <c:pt idx="110">
                  <c:v>225556.56</c:v>
                </c:pt>
                <c:pt idx="111">
                  <c:v>63705.4</c:v>
                </c:pt>
                <c:pt idx="112">
                  <c:v>86233.83</c:v>
                </c:pt>
                <c:pt idx="113">
                  <c:v>0</c:v>
                </c:pt>
                <c:pt idx="114">
                  <c:v>31241.24</c:v>
                </c:pt>
                <c:pt idx="115">
                  <c:v>57002.02</c:v>
                </c:pt>
                <c:pt idx="116">
                  <c:v>42314.39</c:v>
                </c:pt>
                <c:pt idx="117">
                  <c:v>0</c:v>
                </c:pt>
                <c:pt idx="118">
                  <c:v>58744.17</c:v>
                </c:pt>
                <c:pt idx="119">
                  <c:v>52748.63</c:v>
                </c:pt>
                <c:pt idx="120">
                  <c:v>72843.23</c:v>
                </c:pt>
                <c:pt idx="121">
                  <c:v>0</c:v>
                </c:pt>
                <c:pt idx="122">
                  <c:v>85455.53</c:v>
                </c:pt>
                <c:pt idx="123">
                  <c:v>86010.54</c:v>
                </c:pt>
                <c:pt idx="124">
                  <c:v>223630.98</c:v>
                </c:pt>
                <c:pt idx="125">
                  <c:v>85879.23</c:v>
                </c:pt>
                <c:pt idx="126">
                  <c:v>50855.53</c:v>
                </c:pt>
                <c:pt idx="127">
                  <c:v>105468.7</c:v>
                </c:pt>
                <c:pt idx="128">
                  <c:v>112645.99</c:v>
                </c:pt>
                <c:pt idx="129">
                  <c:v>62195.47</c:v>
                </c:pt>
                <c:pt idx="130">
                  <c:v>111229.47</c:v>
                </c:pt>
                <c:pt idx="131">
                  <c:v>110906.35</c:v>
                </c:pt>
                <c:pt idx="132">
                  <c:v>88425.08</c:v>
                </c:pt>
                <c:pt idx="133">
                  <c:v>104903.79</c:v>
                </c:pt>
                <c:pt idx="134">
                  <c:v>51165.37</c:v>
                </c:pt>
                <c:pt idx="135">
                  <c:v>52270.22</c:v>
                </c:pt>
                <c:pt idx="136">
                  <c:v>58935.92</c:v>
                </c:pt>
                <c:pt idx="137">
                  <c:v>88360.79</c:v>
                </c:pt>
                <c:pt idx="138">
                  <c:v>40753.54</c:v>
                </c:pt>
                <c:pt idx="139">
                  <c:v>69913.39</c:v>
                </c:pt>
                <c:pt idx="140">
                  <c:v>109163.39</c:v>
                </c:pt>
                <c:pt idx="141">
                  <c:v>146720.76</c:v>
                </c:pt>
                <c:pt idx="142">
                  <c:v>109143.17</c:v>
                </c:pt>
                <c:pt idx="143">
                  <c:v>59434.18</c:v>
                </c:pt>
                <c:pt idx="144">
                  <c:v>86556.96</c:v>
                </c:pt>
                <c:pt idx="145">
                  <c:v>89829.33</c:v>
                </c:pt>
                <c:pt idx="146">
                  <c:v>100731.95</c:v>
                </c:pt>
                <c:pt idx="147">
                  <c:v>43329.22</c:v>
                </c:pt>
                <c:pt idx="148">
                  <c:v>0</c:v>
                </c:pt>
                <c:pt idx="149">
                  <c:v>100371.31</c:v>
                </c:pt>
                <c:pt idx="150">
                  <c:v>114691.03</c:v>
                </c:pt>
                <c:pt idx="151">
                  <c:v>118442.54</c:v>
                </c:pt>
                <c:pt idx="152">
                  <c:v>39535.49</c:v>
                </c:pt>
                <c:pt idx="153">
                  <c:v>108872.77</c:v>
                </c:pt>
                <c:pt idx="154">
                  <c:v>57419.35</c:v>
                </c:pt>
                <c:pt idx="155">
                  <c:v>83191.95</c:v>
                </c:pt>
                <c:pt idx="156">
                  <c:v>61688.77</c:v>
                </c:pt>
                <c:pt idx="157">
                  <c:v>69764.100000000006</c:v>
                </c:pt>
                <c:pt idx="158">
                  <c:v>107898.52</c:v>
                </c:pt>
                <c:pt idx="159">
                  <c:v>106665.67</c:v>
                </c:pt>
                <c:pt idx="160">
                  <c:v>33031.26</c:v>
                </c:pt>
                <c:pt idx="161">
                  <c:v>104038.9</c:v>
                </c:pt>
                <c:pt idx="162">
                  <c:v>80695.740000000005</c:v>
                </c:pt>
                <c:pt idx="163">
                  <c:v>84745.93</c:v>
                </c:pt>
                <c:pt idx="164">
                  <c:v>66572.58</c:v>
                </c:pt>
                <c:pt idx="165">
                  <c:v>54137.05</c:v>
                </c:pt>
                <c:pt idx="166">
                  <c:v>102934.09</c:v>
                </c:pt>
                <c:pt idx="167">
                  <c:v>28974.03</c:v>
                </c:pt>
                <c:pt idx="168">
                  <c:v>113616.23</c:v>
                </c:pt>
                <c:pt idx="169">
                  <c:v>76932.600000000006</c:v>
                </c:pt>
                <c:pt idx="170">
                  <c:v>76320.44</c:v>
                </c:pt>
              </c:numCache>
            </c:numRef>
          </c:val>
          <c:extLst>
            <c:ext xmlns:c16="http://schemas.microsoft.com/office/drawing/2014/chart" uri="{C3380CC4-5D6E-409C-BE32-E72D297353CC}">
              <c16:uniqueId val="{000006BC-D761-4B27-AD42-6C6B7DE162F4}"/>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'Pie chart (2)'!$A$4</c:f>
              <c:strCache>
                <c:ptCount val="1"/>
                <c:pt idx="0">
                  <c:v>Sum of Salary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2862-471E-AEC3-818434D1953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2862-471E-AEC3-818434D1953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2862-471E-AEC3-818434D1953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2862-471E-AEC3-818434D1953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2862-471E-AEC3-818434D19534}"/>
              </c:ext>
            </c:extLst>
          </c:dPt>
          <c:cat>
            <c:strRef>
              <c:f>'Pie chart (2)'!$B$3:$F$3</c:f>
              <c:strCache>
                <c:ptCount val="5"/>
                <c:pt idx="0">
                  <c:v>High</c:v>
                </c:pt>
                <c:pt idx="1">
                  <c:v>Low</c:v>
                </c:pt>
                <c:pt idx="2">
                  <c:v>Medium</c:v>
                </c:pt>
                <c:pt idx="3">
                  <c:v>under</c:v>
                </c:pt>
                <c:pt idx="4">
                  <c:v>Grand Total</c:v>
                </c:pt>
              </c:strCache>
            </c:strRef>
          </c:cat>
          <c:val>
            <c:numRef>
              <c:f>'Pie chart (2)'!$B$4:$F$4</c:f>
              <c:numCache>
                <c:formatCode>_ * #,##0_ ;_ * \-#,##0_ ;_ * "-"??_ ;_ @_ </c:formatCode>
                <c:ptCount val="5"/>
                <c:pt idx="0">
                  <c:v>3850375.580000001</c:v>
                </c:pt>
                <c:pt idx="1">
                  <c:v>5445823.9700000007</c:v>
                </c:pt>
                <c:pt idx="2">
                  <c:v>3885971.2900000005</c:v>
                </c:pt>
                <c:pt idx="3">
                  <c:v>114097.14000000001</c:v>
                </c:pt>
                <c:pt idx="4">
                  <c:v>13296267.980000002</c:v>
                </c:pt>
              </c:numCache>
            </c:numRef>
          </c:val>
          <c:extLst>
            <c:ext xmlns:c16="http://schemas.microsoft.com/office/drawing/2014/chart" uri="{C3380CC4-5D6E-409C-BE32-E72D297353CC}">
              <c16:uniqueId val="{0000000A-2862-471E-AEC3-818434D1953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Devi </a:t>
            </a:r>
            <a:r>
              <a:rPr lang="en-US" sz="2400" dirty="0" err="1"/>
              <a:t>Priya.N</a:t>
            </a:r>
            <a:endParaRPr lang="en-US" sz="2400" dirty="0"/>
          </a:p>
          <a:p>
            <a:r>
              <a:rPr lang="en-US" sz="2400" dirty="0"/>
              <a:t>NANMUDHALVAN User Name:  asunm14512022g30</a:t>
            </a:r>
          </a:p>
          <a:p>
            <a:r>
              <a:rPr lang="en-US" sz="2400" dirty="0"/>
              <a:t>REGISTER NO: 312212779</a:t>
            </a:r>
          </a:p>
          <a:p>
            <a:r>
              <a:rPr lang="en-US" sz="2400" dirty="0"/>
              <a:t>DEPARTMENT: B.COM(GENERAL) (COMMERCE)</a:t>
            </a:r>
          </a:p>
          <a:p>
            <a:r>
              <a:rPr lang="en-US" sz="2400" dirty="0"/>
              <a:t>COLLEGE: MAHALASHMI WOMENS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61010"/>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1B9B77E8-41D3-AA1C-3278-43C3B78BC8C1}"/>
              </a:ext>
            </a:extLst>
          </p:cNvPr>
          <p:cNvSpPr txBox="1"/>
          <p:nvPr/>
        </p:nvSpPr>
        <p:spPr>
          <a:xfrm>
            <a:off x="5643716" y="2979174"/>
            <a:ext cx="914400" cy="914400"/>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6F4543FD-982A-CD93-7921-C632858C92B0}"/>
              </a:ext>
            </a:extLst>
          </p:cNvPr>
          <p:cNvSpPr txBox="1"/>
          <p:nvPr/>
        </p:nvSpPr>
        <p:spPr>
          <a:xfrm>
            <a:off x="609600" y="1295400"/>
            <a:ext cx="9982200" cy="5078313"/>
          </a:xfrm>
          <a:prstGeom prst="rect">
            <a:avLst/>
          </a:prstGeom>
          <a:noFill/>
        </p:spPr>
        <p:txBody>
          <a:bodyPr wrap="square" rtlCol="0">
            <a:spAutoFit/>
          </a:bodyPr>
          <a:lstStyle/>
          <a:p>
            <a:pPr lvl="1"/>
            <a:r>
              <a:rPr lang="en-US" b="1" dirty="0">
                <a:latin typeface="Times New Roman" panose="02020603050405020304" pitchFamily="18" charset="0"/>
                <a:cs typeface="Times New Roman" panose="02020603050405020304" pitchFamily="18" charset="0"/>
              </a:rPr>
              <a:t>1. Overview:</a:t>
            </a:r>
          </a:p>
          <a:p>
            <a:pPr lvl="1"/>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Namudhalvan</a:t>
            </a:r>
            <a:r>
              <a:rPr lang="en-US" dirty="0">
                <a:latin typeface="Times New Roman" panose="02020603050405020304" pitchFamily="18" charset="0"/>
                <a:cs typeface="Times New Roman" panose="02020603050405020304" pitchFamily="18" charset="0"/>
              </a:rPr>
              <a:t> dataset provides detailed information about employees within an organization. It captures various attributes related to employee demographics, job details, and compensation. This dataset is valuable for HR analytics, performance management, salary analysis, and strategic decision-making.</a:t>
            </a:r>
          </a:p>
          <a:p>
            <a:pPr lvl="1"/>
            <a:r>
              <a:rPr lang="en-US" b="1" dirty="0">
                <a:latin typeface="Times New Roman" panose="02020603050405020304" pitchFamily="18" charset="0"/>
                <a:cs typeface="Times New Roman" panose="02020603050405020304" pitchFamily="18" charset="0"/>
              </a:rPr>
              <a:t>2. Structure of the Dataset:</a:t>
            </a:r>
          </a:p>
          <a:p>
            <a:pPr lvl="1"/>
            <a:r>
              <a:rPr lang="en-US" dirty="0">
                <a:latin typeface="Times New Roman" panose="02020603050405020304" pitchFamily="18" charset="0"/>
                <a:cs typeface="Times New Roman" panose="02020603050405020304" pitchFamily="18" charset="0"/>
              </a:rPr>
              <a:t>The dataset consists of several columns, each representing a specific attribute of the employees. The key columns include:</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 ID</a:t>
            </a:r>
            <a:r>
              <a:rPr lang="en-US" dirty="0">
                <a:latin typeface="Times New Roman" panose="02020603050405020304" pitchFamily="18" charset="0"/>
                <a:cs typeface="Times New Roman" panose="02020603050405020304" pitchFamily="18" charset="0"/>
              </a:rPr>
              <a:t>: A unique identifier for each employee (e.g., PR00127, S000162).</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The full name of the employee (e.g., Minerva </a:t>
            </a:r>
            <a:r>
              <a:rPr lang="en-US" dirty="0" err="1">
                <a:latin typeface="Times New Roman" panose="02020603050405020304" pitchFamily="18" charset="0"/>
                <a:cs typeface="Times New Roman" panose="02020603050405020304" pitchFamily="18" charset="0"/>
              </a:rPr>
              <a:t>Ricardot</a:t>
            </a:r>
            <a:r>
              <a:rPr lang="en-US" dirty="0">
                <a:latin typeface="Times New Roman" panose="02020603050405020304" pitchFamily="18" charset="0"/>
                <a:cs typeface="Times New Roman" panose="02020603050405020304" pitchFamily="18" charset="0"/>
              </a:rPr>
              <a:t>, Donna Dobson).</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The gender of the employee (Male or Female).</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The department to which the employee belongs (e.g., Business Development, Training, Engineering).</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Start Date</a:t>
            </a:r>
            <a:r>
              <a:rPr lang="en-US" dirty="0">
                <a:latin typeface="Times New Roman" panose="02020603050405020304" pitchFamily="18" charset="0"/>
                <a:cs typeface="Times New Roman" panose="02020603050405020304" pitchFamily="18" charset="0"/>
              </a:rPr>
              <a:t>: The date when the employee started their employment (e.g., 12 November 2018, 27 July 2021).</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Employee Type</a:t>
            </a:r>
            <a:r>
              <a:rPr lang="en-US" dirty="0">
                <a:latin typeface="Times New Roman" panose="02020603050405020304" pitchFamily="18" charset="0"/>
                <a:cs typeface="Times New Roman" panose="02020603050405020304" pitchFamily="18" charset="0"/>
              </a:rPr>
              <a:t>: The type of employment contract (e.g., Permanent, Temporary, Fixed Term).</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Salary</a:t>
            </a:r>
            <a:r>
              <a:rPr lang="en-US" dirty="0">
                <a:latin typeface="Times New Roman" panose="02020603050405020304" pitchFamily="18" charset="0"/>
                <a:cs typeface="Times New Roman" panose="02020603050405020304" pitchFamily="18" charset="0"/>
              </a:rPr>
              <a:t>: The salary paid to the employee, displayed in numerical format with currency (e.g., 1,085,468.70, 112,782.83).</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524000"/>
            <a:ext cx="8480425" cy="418576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Step-by-Step Solution: </a:t>
            </a:r>
          </a:p>
          <a:p>
            <a:r>
              <a:rPr lang="en-US" sz="1400" dirty="0">
                <a:latin typeface="Times New Roman" panose="02020603050405020304" pitchFamily="18" charset="0"/>
                <a:cs typeface="Times New Roman" panose="02020603050405020304" pitchFamily="18" charset="0"/>
              </a:rPr>
              <a:t>1. Set Up Your Excel Sheet: </a:t>
            </a:r>
          </a:p>
          <a:p>
            <a:r>
              <a:rPr lang="en-US" sz="1400" dirty="0">
                <a:latin typeface="Times New Roman" panose="02020603050405020304" pitchFamily="18" charset="0"/>
                <a:cs typeface="Times New Roman" panose="02020603050405020304" pitchFamily="18" charset="0"/>
              </a:rPr>
              <a:t>	Column A: List of employees </a:t>
            </a:r>
          </a:p>
          <a:p>
            <a:r>
              <a:rPr lang="en-US" sz="1400" dirty="0">
                <a:latin typeface="Times New Roman" panose="02020603050405020304" pitchFamily="18" charset="0"/>
                <a:cs typeface="Times New Roman" panose="02020603050405020304" pitchFamily="18" charset="0"/>
              </a:rPr>
              <a:t>	Column B: Name of the Employee</a:t>
            </a:r>
          </a:p>
          <a:p>
            <a:r>
              <a:rPr lang="en-US" sz="1400" dirty="0">
                <a:latin typeface="Times New Roman" panose="02020603050405020304" pitchFamily="18" charset="0"/>
                <a:cs typeface="Times New Roman" panose="02020603050405020304" pitchFamily="18" charset="0"/>
              </a:rPr>
              <a:t>	Column C: Gender</a:t>
            </a:r>
          </a:p>
          <a:p>
            <a:r>
              <a:rPr lang="en-US" sz="1400" dirty="0">
                <a:latin typeface="Times New Roman" panose="02020603050405020304" pitchFamily="18" charset="0"/>
                <a:cs typeface="Times New Roman" panose="02020603050405020304" pitchFamily="18" charset="0"/>
              </a:rPr>
              <a:t>	Column D: Departments</a:t>
            </a:r>
          </a:p>
          <a:p>
            <a:r>
              <a:rPr lang="en-US" sz="1400" dirty="0">
                <a:latin typeface="Times New Roman" panose="02020603050405020304" pitchFamily="18" charset="0"/>
                <a:cs typeface="Times New Roman" panose="02020603050405020304" pitchFamily="18" charset="0"/>
              </a:rPr>
              <a:t>	Column E: Employee Type</a:t>
            </a:r>
          </a:p>
          <a:p>
            <a:r>
              <a:rPr lang="en-US" sz="1400" dirty="0">
                <a:latin typeface="Times New Roman" panose="02020603050405020304" pitchFamily="18" charset="0"/>
                <a:cs typeface="Times New Roman" panose="02020603050405020304" pitchFamily="18" charset="0"/>
              </a:rPr>
              <a:t>	Column F: Salary</a:t>
            </a:r>
          </a:p>
          <a:p>
            <a:r>
              <a:rPr lang="en-US" sz="1400" dirty="0">
                <a:latin typeface="Times New Roman" panose="02020603050405020304" pitchFamily="18" charset="0"/>
                <a:cs typeface="Times New Roman" panose="02020603050405020304" pitchFamily="18" charset="0"/>
              </a:rPr>
              <a:t>	Column G: Actual salary paid to each employee</a:t>
            </a:r>
          </a:p>
          <a:p>
            <a:r>
              <a:rPr lang="en-US" sz="1400" dirty="0">
                <a:latin typeface="Times New Roman" panose="02020603050405020304" pitchFamily="18" charset="0"/>
                <a:cs typeface="Times New Roman" panose="02020603050405020304" pitchFamily="18" charset="0"/>
              </a:rPr>
              <a:t>	Column H: Salary category (High, Medium, Low, Under)</a:t>
            </a:r>
          </a:p>
          <a:p>
            <a:r>
              <a:rPr lang="en-US" sz="1400" dirty="0">
                <a:latin typeface="Times New Roman" panose="02020603050405020304" pitchFamily="18" charset="0"/>
                <a:cs typeface="Times New Roman" panose="02020603050405020304" pitchFamily="18" charset="0"/>
              </a:rPr>
              <a:t>2. Define Salary Ranges: Decide on the threshold values for each category. For example: 	High: Salaries above 1,00,000 </a:t>
            </a:r>
          </a:p>
          <a:p>
            <a:r>
              <a:rPr lang="en-US" sz="1400" dirty="0">
                <a:latin typeface="Times New Roman" panose="02020603050405020304" pitchFamily="18" charset="0"/>
                <a:cs typeface="Times New Roman" panose="02020603050405020304" pitchFamily="18" charset="0"/>
              </a:rPr>
              <a:t>	Medium: Salaries between 70,000 and </a:t>
            </a:r>
          </a:p>
          <a:p>
            <a:r>
              <a:rPr lang="en-US" sz="1400" dirty="0">
                <a:latin typeface="Times New Roman" panose="02020603050405020304" pitchFamily="18" charset="0"/>
                <a:cs typeface="Times New Roman" panose="02020603050405020304" pitchFamily="18" charset="0"/>
              </a:rPr>
              <a:t>	30,000 Low: Salaries below 30,000 Under </a:t>
            </a:r>
          </a:p>
          <a:p>
            <a:r>
              <a:rPr lang="en-US" sz="1400" dirty="0">
                <a:latin typeface="Times New Roman" panose="02020603050405020304" pitchFamily="18" charset="0"/>
                <a:cs typeface="Times New Roman" panose="02020603050405020304" pitchFamily="18" charset="0"/>
              </a:rPr>
              <a:t>Using the IF Formula: In the Excel formula, you can nest multiple IF statements to check the salary ranges and categorize them accordingly. Apply the Formula:</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=IF(G7&gt;100000, "High", IF(G7&gt;=30000, IF(G7&lt;=70000, "Medium", "Low"), "under"))</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515600" y="67024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622AE59-F512-D4F5-7311-28D49E69DA00}"/>
              </a:ext>
            </a:extLst>
          </p:cNvPr>
          <p:cNvSpPr txBox="1"/>
          <p:nvPr/>
        </p:nvSpPr>
        <p:spPr>
          <a:xfrm>
            <a:off x="914400" y="1676400"/>
            <a:ext cx="8915400" cy="424731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Collection</a:t>
            </a:r>
          </a:p>
          <a:p>
            <a:r>
              <a:rPr lang="en-IN" dirty="0">
                <a:latin typeface="Times New Roman" panose="02020603050405020304" pitchFamily="18" charset="0"/>
                <a:cs typeface="Times New Roman" panose="02020603050405020304" pitchFamily="18" charset="0"/>
              </a:rPr>
              <a:t>1.) Data Set Collection from NANMUDHALVAN </a:t>
            </a:r>
          </a:p>
          <a:p>
            <a:r>
              <a:rPr lang="en-IN" dirty="0">
                <a:latin typeface="Times New Roman" panose="02020603050405020304" pitchFamily="18" charset="0"/>
                <a:cs typeface="Times New Roman" panose="02020603050405020304" pitchFamily="18" charset="0"/>
              </a:rPr>
              <a:t>Feature collection</a:t>
            </a:r>
          </a:p>
          <a:p>
            <a:r>
              <a:rPr lang="en-IN" dirty="0">
                <a:latin typeface="Times New Roman" panose="02020603050405020304" pitchFamily="18" charset="0"/>
                <a:cs typeface="Times New Roman" panose="02020603050405020304" pitchFamily="18" charset="0"/>
              </a:rPr>
              <a:t>1.) Employee ID, Name</a:t>
            </a:r>
          </a:p>
          <a:p>
            <a:r>
              <a:rPr lang="en-IN" dirty="0">
                <a:latin typeface="Times New Roman" panose="02020603050405020304" pitchFamily="18" charset="0"/>
                <a:cs typeface="Times New Roman" panose="02020603050405020304" pitchFamily="18" charset="0"/>
              </a:rPr>
              <a:t>2.) Salary and Formatting the status of Payment (HIGH, MEDIUM, LOW and UNDER)</a:t>
            </a:r>
          </a:p>
          <a:p>
            <a:r>
              <a:rPr lang="en-IN" dirty="0">
                <a:latin typeface="Times New Roman" panose="02020603050405020304" pitchFamily="18" charset="0"/>
                <a:cs typeface="Times New Roman" panose="02020603050405020304" pitchFamily="18" charset="0"/>
              </a:rPr>
              <a:t>Data Cleaning</a:t>
            </a:r>
          </a:p>
          <a:p>
            <a:r>
              <a:rPr lang="en-IN" dirty="0">
                <a:latin typeface="Times New Roman" panose="02020603050405020304" pitchFamily="18" charset="0"/>
                <a:cs typeface="Times New Roman" panose="02020603050405020304" pitchFamily="18" charset="0"/>
              </a:rPr>
              <a:t>1.) Blank cells are deleted</a:t>
            </a:r>
          </a:p>
          <a:p>
            <a:r>
              <a:rPr lang="en-IN" dirty="0">
                <a:latin typeface="Times New Roman" panose="02020603050405020304" pitchFamily="18" charset="0"/>
                <a:cs typeface="Times New Roman" panose="02020603050405020304" pitchFamily="18" charset="0"/>
              </a:rPr>
              <a:t>2.) Data transformation and handling missing values</a:t>
            </a:r>
          </a:p>
          <a:p>
            <a:r>
              <a:rPr lang="en-IN" dirty="0">
                <a:latin typeface="Times New Roman" panose="02020603050405020304" pitchFamily="18" charset="0"/>
                <a:cs typeface="Times New Roman" panose="02020603050405020304" pitchFamily="18" charset="0"/>
              </a:rPr>
              <a:t>3.) Data quality check and removal of the unwanted cells and not needed in that document data set.</a:t>
            </a:r>
          </a:p>
          <a:p>
            <a:r>
              <a:rPr lang="en-IN" dirty="0">
                <a:latin typeface="Times New Roman" panose="02020603050405020304" pitchFamily="18" charset="0"/>
                <a:cs typeface="Times New Roman" panose="02020603050405020304" pitchFamily="18" charset="0"/>
              </a:rPr>
              <a:t>Salary Payment Status Check</a:t>
            </a:r>
          </a:p>
          <a:p>
            <a:r>
              <a:rPr lang="en-IN" dirty="0">
                <a:latin typeface="Times New Roman" panose="02020603050405020304" pitchFamily="18" charset="0"/>
                <a:cs typeface="Times New Roman" panose="02020603050405020304" pitchFamily="18" charset="0"/>
              </a:rPr>
              <a:t>1.) To classify the range of salary payments to an employee like high, medium, low, and under used formulas in Excel (if formula).</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293668"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IN" dirty="0"/>
              <a:t>     </a:t>
            </a:r>
            <a:r>
              <a:rPr lang="en-US" sz="1800" b="1" i="0" u="none" strike="noStrike" dirty="0">
                <a:solidFill>
                  <a:srgbClr val="000000"/>
                </a:solidFill>
                <a:effectLst/>
                <a:latin typeface="Calibri" panose="020F0502020204030204" pitchFamily="34" charset="0"/>
              </a:rPr>
              <a:t>Formatting the salary High, Medium, Low, and Under In EXCEL</a:t>
            </a:r>
            <a:br>
              <a:rPr lang="en-US" sz="1800" b="1" i="0" u="none" strike="noStrike" dirty="0">
                <a:solidFill>
                  <a:srgbClr val="000000"/>
                </a:solidFill>
                <a:effectLst/>
                <a:latin typeface="Calibri" panose="020F0502020204030204" pitchFamily="34" charset="0"/>
              </a:rPr>
            </a:br>
            <a:r>
              <a:rPr lang="en-US" dirty="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Table 7">
            <a:extLst>
              <a:ext uri="{FF2B5EF4-FFF2-40B4-BE49-F238E27FC236}">
                <a16:creationId xmlns:a16="http://schemas.microsoft.com/office/drawing/2014/main" id="{A618C570-10C6-7905-FC8D-8EA2657050C3}"/>
              </a:ext>
            </a:extLst>
          </p:cNvPr>
          <p:cNvGraphicFramePr>
            <a:graphicFrameLocks noGrp="1"/>
          </p:cNvGraphicFramePr>
          <p:nvPr>
            <p:extLst>
              <p:ext uri="{D42A27DB-BD31-4B8C-83A1-F6EECF244321}">
                <p14:modId xmlns:p14="http://schemas.microsoft.com/office/powerpoint/2010/main" val="279158322"/>
              </p:ext>
            </p:extLst>
          </p:nvPr>
        </p:nvGraphicFramePr>
        <p:xfrm>
          <a:off x="1866900" y="1676399"/>
          <a:ext cx="8458200" cy="3552821"/>
        </p:xfrm>
        <a:graphic>
          <a:graphicData uri="http://schemas.openxmlformats.org/drawingml/2006/table">
            <a:tbl>
              <a:tblPr>
                <a:tableStyleId>{5C22544A-7EE6-4342-B048-85BDC9FD1C3A}</a:tableStyleId>
              </a:tblPr>
              <a:tblGrid>
                <a:gridCol w="571500">
                  <a:extLst>
                    <a:ext uri="{9D8B030D-6E8A-4147-A177-3AD203B41FA5}">
                      <a16:colId xmlns:a16="http://schemas.microsoft.com/office/drawing/2014/main" val="2025097087"/>
                    </a:ext>
                  </a:extLst>
                </a:gridCol>
                <a:gridCol w="1574800">
                  <a:extLst>
                    <a:ext uri="{9D8B030D-6E8A-4147-A177-3AD203B41FA5}">
                      <a16:colId xmlns:a16="http://schemas.microsoft.com/office/drawing/2014/main" val="2866129540"/>
                    </a:ext>
                  </a:extLst>
                </a:gridCol>
                <a:gridCol w="482600">
                  <a:extLst>
                    <a:ext uri="{9D8B030D-6E8A-4147-A177-3AD203B41FA5}">
                      <a16:colId xmlns:a16="http://schemas.microsoft.com/office/drawing/2014/main" val="1293672943"/>
                    </a:ext>
                  </a:extLst>
                </a:gridCol>
                <a:gridCol w="1612900">
                  <a:extLst>
                    <a:ext uri="{9D8B030D-6E8A-4147-A177-3AD203B41FA5}">
                      <a16:colId xmlns:a16="http://schemas.microsoft.com/office/drawing/2014/main" val="3192665103"/>
                    </a:ext>
                  </a:extLst>
                </a:gridCol>
                <a:gridCol w="1155700">
                  <a:extLst>
                    <a:ext uri="{9D8B030D-6E8A-4147-A177-3AD203B41FA5}">
                      <a16:colId xmlns:a16="http://schemas.microsoft.com/office/drawing/2014/main" val="291323169"/>
                    </a:ext>
                  </a:extLst>
                </a:gridCol>
                <a:gridCol w="939800">
                  <a:extLst>
                    <a:ext uri="{9D8B030D-6E8A-4147-A177-3AD203B41FA5}">
                      <a16:colId xmlns:a16="http://schemas.microsoft.com/office/drawing/2014/main" val="3597051842"/>
                    </a:ext>
                  </a:extLst>
                </a:gridCol>
                <a:gridCol w="952500">
                  <a:extLst>
                    <a:ext uri="{9D8B030D-6E8A-4147-A177-3AD203B41FA5}">
                      <a16:colId xmlns:a16="http://schemas.microsoft.com/office/drawing/2014/main" val="833728700"/>
                    </a:ext>
                  </a:extLst>
                </a:gridCol>
                <a:gridCol w="1168400">
                  <a:extLst>
                    <a:ext uri="{9D8B030D-6E8A-4147-A177-3AD203B41FA5}">
                      <a16:colId xmlns:a16="http://schemas.microsoft.com/office/drawing/2014/main" val="1672447506"/>
                    </a:ext>
                  </a:extLst>
                </a:gridCol>
              </a:tblGrid>
              <a:tr h="1239077">
                <a:tc>
                  <a:txBody>
                    <a:bodyPr/>
                    <a:lstStyle/>
                    <a:p>
                      <a:pPr algn="l" fontAlgn="ctr"/>
                      <a:r>
                        <a:rPr lang="en-IN" sz="1100" u="none" strike="noStrike" dirty="0">
                          <a:effectLst/>
                        </a:rPr>
                        <a:t>Emp ID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dirty="0">
                          <a:effectLst/>
                        </a:rPr>
                        <a:t>Name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Gender</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dirty="0">
                          <a:effectLst/>
                        </a:rPr>
                        <a:t>Department</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Start Date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Employee type</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 Salary </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Formatting status of Payment</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79567304"/>
                  </a:ext>
                </a:extLst>
              </a:tr>
              <a:tr h="192812">
                <a:tc>
                  <a:txBody>
                    <a:bodyPr/>
                    <a:lstStyle/>
                    <a:p>
                      <a:pPr algn="l" fontAlgn="b"/>
                      <a:r>
                        <a:rPr lang="en-IN" sz="1100" u="none" strike="noStrike">
                          <a:effectLst/>
                        </a:rPr>
                        <a:t>PR00147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Minerva Ricardot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 November 2018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1,05,468.70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8285882"/>
                  </a:ext>
                </a:extLst>
              </a:tr>
              <a:tr h="192812">
                <a:tc>
                  <a:txBody>
                    <a:bodyPr/>
                    <a:lstStyle/>
                    <a:p>
                      <a:pPr algn="l" fontAlgn="b"/>
                      <a:r>
                        <a:rPr lang="en-IN" sz="1100" u="none" strike="noStrike">
                          <a:effectLst/>
                        </a:rPr>
                        <a:t>PR04686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Oona Donan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Business Development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 September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88,360.79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9642513"/>
                  </a:ext>
                </a:extLst>
              </a:tr>
              <a:tr h="192812">
                <a:tc>
                  <a:txBody>
                    <a:bodyPr/>
                    <a:lstStyle/>
                    <a:p>
                      <a:pPr algn="l" fontAlgn="b"/>
                      <a:r>
                        <a:rPr lang="en-IN" sz="1100" u="none" strike="noStrike">
                          <a:effectLst/>
                        </a:rPr>
                        <a:t>SQ04612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Mick Spraberry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 March 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85,879.23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7562042"/>
                  </a:ext>
                </a:extLst>
              </a:tr>
              <a:tr h="192812">
                <a:tc>
                  <a:txBody>
                    <a:bodyPr/>
                    <a:lstStyle/>
                    <a:p>
                      <a:pPr algn="l" fontAlgn="b"/>
                      <a:r>
                        <a:rPr lang="en-IN" sz="1100" u="none" strike="noStrike">
                          <a:effectLst/>
                        </a:rPr>
                        <a:t>VT01803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Freddy Linford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Training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Mar 5, 2018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Fixed Term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93,128.34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7763864"/>
                  </a:ext>
                </a:extLst>
              </a:tr>
              <a:tr h="192812">
                <a:tc>
                  <a:txBody>
                    <a:bodyPr/>
                    <a:lstStyle/>
                    <a:p>
                      <a:pPr algn="l" fontAlgn="b"/>
                      <a:r>
                        <a:rPr lang="en-IN" sz="1100" u="none" strike="noStrike">
                          <a:effectLst/>
                        </a:rPr>
                        <a:t>TN02749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Mackenzie Hannis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Training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02 April 2018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57,002.02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4651596"/>
                  </a:ext>
                </a:extLst>
              </a:tr>
              <a:tr h="192812">
                <a:tc>
                  <a:txBody>
                    <a:bodyPr/>
                    <a:lstStyle/>
                    <a:p>
                      <a:pPr algn="l" fontAlgn="b"/>
                      <a:r>
                        <a:rPr lang="en-IN" sz="1100" u="none" strike="noStrike">
                          <a:effectLst/>
                        </a:rPr>
                        <a:t>SQ00144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Collen Dunbleton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Oct 16, 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1,18,976.16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1463231"/>
                  </a:ext>
                </a:extLst>
              </a:tr>
              <a:tr h="192812">
                <a:tc>
                  <a:txBody>
                    <a:bodyPr/>
                    <a:lstStyle/>
                    <a:p>
                      <a:pPr algn="l" fontAlgn="b"/>
                      <a:r>
                        <a:rPr lang="en-IN" sz="1100" u="none" strike="noStrike">
                          <a:effectLst/>
                        </a:rPr>
                        <a:t>SQ01854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Jessica Callcott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Marketing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 June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66,017.18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3629813"/>
                  </a:ext>
                </a:extLst>
              </a:tr>
              <a:tr h="192812">
                <a:tc>
                  <a:txBody>
                    <a:bodyPr/>
                    <a:lstStyle/>
                    <a:p>
                      <a:pPr algn="l" fontAlgn="b"/>
                      <a:r>
                        <a:rPr lang="en-IN" sz="1100" u="none" strike="noStrike">
                          <a:effectLst/>
                        </a:rPr>
                        <a:t>SQ00612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Leena Bruckshaw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Research and Development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 January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74,279.01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Low</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4463078"/>
                  </a:ext>
                </a:extLst>
              </a:tr>
              <a:tr h="192812">
                <a:tc>
                  <a:txBody>
                    <a:bodyPr/>
                    <a:lstStyle/>
                    <a:p>
                      <a:pPr algn="l" fontAlgn="b"/>
                      <a:r>
                        <a:rPr lang="en-IN" sz="1100" u="none" strike="noStrike">
                          <a:effectLst/>
                        </a:rPr>
                        <a:t>PR00419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Billi Fellgate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Business Development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 January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68,980.52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2935989"/>
                  </a:ext>
                </a:extLst>
              </a:tr>
              <a:tr h="192812">
                <a:tc>
                  <a:txBody>
                    <a:bodyPr/>
                    <a:lstStyle/>
                    <a:p>
                      <a:pPr algn="l" fontAlgn="b"/>
                      <a:r>
                        <a:rPr lang="en-IN" sz="1100" u="none" strike="noStrike">
                          <a:effectLst/>
                        </a:rPr>
                        <a:t>VT00578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Magnum Locksley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Services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Oct 18, 2021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Fixed Term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42,314.39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4396261"/>
                  </a:ext>
                </a:extLst>
              </a:tr>
              <a:tr h="192812">
                <a:tc>
                  <a:txBody>
                    <a:bodyPr/>
                    <a:lstStyle/>
                    <a:p>
                      <a:pPr algn="l" fontAlgn="b"/>
                      <a:r>
                        <a:rPr lang="en-IN" sz="1100" u="none" strike="noStrike">
                          <a:effectLst/>
                        </a:rPr>
                        <a:t>TN01281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Cletus McGarahan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Engineering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 January 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1,14,425.19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High</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4427833"/>
                  </a:ext>
                </a:extLst>
              </a:tr>
              <a:tr h="192812">
                <a:tc>
                  <a:txBody>
                    <a:bodyPr/>
                    <a:lstStyle/>
                    <a:p>
                      <a:pPr algn="l" fontAlgn="b"/>
                      <a:r>
                        <a:rPr lang="en-IN" sz="1100" u="none" strike="noStrike" dirty="0">
                          <a:effectLst/>
                        </a:rPr>
                        <a:t>PR04473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Wyn Treadger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Business Development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 April 2021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69,192.85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Medium</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2198799"/>
                  </a:ext>
                </a:extLst>
              </a:tr>
            </a:tbl>
          </a:graphicData>
        </a:graphic>
      </p:graphicFrame>
      <p:graphicFrame>
        <p:nvGraphicFramePr>
          <p:cNvPr id="10" name="Table 9">
            <a:extLst>
              <a:ext uri="{FF2B5EF4-FFF2-40B4-BE49-F238E27FC236}">
                <a16:creationId xmlns:a16="http://schemas.microsoft.com/office/drawing/2014/main" id="{848145DE-6DD4-122F-C37D-2BD026BCB844}"/>
              </a:ext>
            </a:extLst>
          </p:cNvPr>
          <p:cNvGraphicFramePr>
            <a:graphicFrameLocks noGrp="1"/>
          </p:cNvGraphicFramePr>
          <p:nvPr>
            <p:extLst>
              <p:ext uri="{D42A27DB-BD31-4B8C-83A1-F6EECF244321}">
                <p14:modId xmlns:p14="http://schemas.microsoft.com/office/powerpoint/2010/main" val="650002274"/>
              </p:ext>
            </p:extLst>
          </p:nvPr>
        </p:nvGraphicFramePr>
        <p:xfrm>
          <a:off x="1866900" y="4709795"/>
          <a:ext cx="8458200" cy="1233805"/>
        </p:xfrm>
        <a:graphic>
          <a:graphicData uri="http://schemas.openxmlformats.org/drawingml/2006/table">
            <a:tbl>
              <a:tblPr>
                <a:tableStyleId>{5C22544A-7EE6-4342-B048-85BDC9FD1C3A}</a:tableStyleId>
              </a:tblPr>
              <a:tblGrid>
                <a:gridCol w="571500">
                  <a:extLst>
                    <a:ext uri="{9D8B030D-6E8A-4147-A177-3AD203B41FA5}">
                      <a16:colId xmlns:a16="http://schemas.microsoft.com/office/drawing/2014/main" val="2302802010"/>
                    </a:ext>
                  </a:extLst>
                </a:gridCol>
                <a:gridCol w="1574800">
                  <a:extLst>
                    <a:ext uri="{9D8B030D-6E8A-4147-A177-3AD203B41FA5}">
                      <a16:colId xmlns:a16="http://schemas.microsoft.com/office/drawing/2014/main" val="2593862488"/>
                    </a:ext>
                  </a:extLst>
                </a:gridCol>
                <a:gridCol w="482600">
                  <a:extLst>
                    <a:ext uri="{9D8B030D-6E8A-4147-A177-3AD203B41FA5}">
                      <a16:colId xmlns:a16="http://schemas.microsoft.com/office/drawing/2014/main" val="3769015097"/>
                    </a:ext>
                  </a:extLst>
                </a:gridCol>
                <a:gridCol w="1612900">
                  <a:extLst>
                    <a:ext uri="{9D8B030D-6E8A-4147-A177-3AD203B41FA5}">
                      <a16:colId xmlns:a16="http://schemas.microsoft.com/office/drawing/2014/main" val="648715859"/>
                    </a:ext>
                  </a:extLst>
                </a:gridCol>
                <a:gridCol w="1155700">
                  <a:extLst>
                    <a:ext uri="{9D8B030D-6E8A-4147-A177-3AD203B41FA5}">
                      <a16:colId xmlns:a16="http://schemas.microsoft.com/office/drawing/2014/main" val="413039081"/>
                    </a:ext>
                  </a:extLst>
                </a:gridCol>
                <a:gridCol w="939800">
                  <a:extLst>
                    <a:ext uri="{9D8B030D-6E8A-4147-A177-3AD203B41FA5}">
                      <a16:colId xmlns:a16="http://schemas.microsoft.com/office/drawing/2014/main" val="986689375"/>
                    </a:ext>
                  </a:extLst>
                </a:gridCol>
                <a:gridCol w="952500">
                  <a:extLst>
                    <a:ext uri="{9D8B030D-6E8A-4147-A177-3AD203B41FA5}">
                      <a16:colId xmlns:a16="http://schemas.microsoft.com/office/drawing/2014/main" val="1693099635"/>
                    </a:ext>
                  </a:extLst>
                </a:gridCol>
                <a:gridCol w="1168400">
                  <a:extLst>
                    <a:ext uri="{9D8B030D-6E8A-4147-A177-3AD203B41FA5}">
                      <a16:colId xmlns:a16="http://schemas.microsoft.com/office/drawing/2014/main" val="3097835169"/>
                    </a:ext>
                  </a:extLst>
                </a:gridCol>
              </a:tblGrid>
              <a:tr h="246761">
                <a:tc>
                  <a:txBody>
                    <a:bodyPr/>
                    <a:lstStyle/>
                    <a:p>
                      <a:pPr algn="l" fontAlgn="b"/>
                      <a:r>
                        <a:rPr lang="en-IN" sz="1100" u="none" strike="noStrike">
                          <a:effectLst/>
                        </a:rPr>
                        <a:t>SQ01519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Caron Kolakovic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Accounting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 March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49,915.14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2565351"/>
                  </a:ext>
                </a:extLst>
              </a:tr>
              <a:tr h="246761">
                <a:tc>
                  <a:txBody>
                    <a:bodyPr/>
                    <a:lstStyle/>
                    <a:p>
                      <a:pPr algn="l" fontAlgn="b"/>
                      <a:r>
                        <a:rPr lang="en-IN" sz="1100" u="none" strike="noStrike">
                          <a:effectLst/>
                        </a:rPr>
                        <a:t>PR00210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Marquita Liquorish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Legal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 June 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under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3684779"/>
                  </a:ext>
                </a:extLst>
              </a:tr>
              <a:tr h="246761">
                <a:tc>
                  <a:txBody>
                    <a:bodyPr/>
                    <a:lstStyle/>
                    <a:p>
                      <a:pPr algn="l" fontAlgn="b"/>
                      <a:r>
                        <a:rPr lang="en-IN" sz="1100" u="none" strike="noStrike">
                          <a:effectLst/>
                        </a:rPr>
                        <a:t>VT03500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Floyd  Cowgill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Support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 June 2021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Temporary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37,062.10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Medium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71197553"/>
                  </a:ext>
                </a:extLst>
              </a:tr>
              <a:tr h="246761">
                <a:tc>
                  <a:txBody>
                    <a:bodyPr/>
                    <a:lstStyle/>
                    <a:p>
                      <a:pPr algn="l" fontAlgn="b"/>
                      <a:r>
                        <a:rPr lang="en-IN" sz="1100" u="none" strike="noStrike">
                          <a:effectLst/>
                        </a:rPr>
                        <a:t>SQ01962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Lezlie Philcott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Research and Development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 February 2019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Permanent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under</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8975732"/>
                  </a:ext>
                </a:extLst>
              </a:tr>
              <a:tr h="246761">
                <a:tc>
                  <a:txBody>
                    <a:bodyPr/>
                    <a:lstStyle/>
                    <a:p>
                      <a:pPr algn="l" fontAlgn="b"/>
                      <a:r>
                        <a:rPr lang="en-IN" sz="1100" u="none" strike="noStrike">
                          <a:effectLst/>
                        </a:rPr>
                        <a:t>VT00017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Maible Azemar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Accounting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 September 2020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Fixed Term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under</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066345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2936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23EA56B-5DC8-986A-B352-47F1B10C9B79}"/>
              </a:ext>
            </a:extLst>
          </p:cNvPr>
          <p:cNvGraphicFramePr>
            <a:graphicFrameLocks/>
          </p:cNvGraphicFramePr>
          <p:nvPr>
            <p:extLst>
              <p:ext uri="{D42A27DB-BD31-4B8C-83A1-F6EECF244321}">
                <p14:modId xmlns:p14="http://schemas.microsoft.com/office/powerpoint/2010/main" val="3473546666"/>
              </p:ext>
            </p:extLst>
          </p:nvPr>
        </p:nvGraphicFramePr>
        <p:xfrm>
          <a:off x="1318260" y="1615440"/>
          <a:ext cx="7673340" cy="36271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46C20A27-1134-C4D9-B766-1E86A041E9B7}"/>
              </a:ext>
            </a:extLst>
          </p:cNvPr>
          <p:cNvGraphicFramePr>
            <a:graphicFrameLocks noGrp="1"/>
          </p:cNvGraphicFramePr>
          <p:nvPr>
            <p:extLst>
              <p:ext uri="{D42A27DB-BD31-4B8C-83A1-F6EECF244321}">
                <p14:modId xmlns:p14="http://schemas.microsoft.com/office/powerpoint/2010/main" val="3123566114"/>
              </p:ext>
            </p:extLst>
          </p:nvPr>
        </p:nvGraphicFramePr>
        <p:xfrm>
          <a:off x="1666874" y="1137573"/>
          <a:ext cx="7934324" cy="932325"/>
        </p:xfrm>
        <a:graphic>
          <a:graphicData uri="http://schemas.openxmlformats.org/drawingml/2006/table">
            <a:tbl>
              <a:tblPr>
                <a:tableStyleId>{5C22544A-7EE6-4342-B048-85BDC9FD1C3A}</a:tableStyleId>
              </a:tblPr>
              <a:tblGrid>
                <a:gridCol w="2336950">
                  <a:extLst>
                    <a:ext uri="{9D8B030D-6E8A-4147-A177-3AD203B41FA5}">
                      <a16:colId xmlns:a16="http://schemas.microsoft.com/office/drawing/2014/main" val="1259901768"/>
                    </a:ext>
                  </a:extLst>
                </a:gridCol>
                <a:gridCol w="1149629">
                  <a:extLst>
                    <a:ext uri="{9D8B030D-6E8A-4147-A177-3AD203B41FA5}">
                      <a16:colId xmlns:a16="http://schemas.microsoft.com/office/drawing/2014/main" val="114989237"/>
                    </a:ext>
                  </a:extLst>
                </a:gridCol>
                <a:gridCol w="1149629">
                  <a:extLst>
                    <a:ext uri="{9D8B030D-6E8A-4147-A177-3AD203B41FA5}">
                      <a16:colId xmlns:a16="http://schemas.microsoft.com/office/drawing/2014/main" val="4122096033"/>
                    </a:ext>
                  </a:extLst>
                </a:gridCol>
                <a:gridCol w="1149629">
                  <a:extLst>
                    <a:ext uri="{9D8B030D-6E8A-4147-A177-3AD203B41FA5}">
                      <a16:colId xmlns:a16="http://schemas.microsoft.com/office/drawing/2014/main" val="3377883832"/>
                    </a:ext>
                  </a:extLst>
                </a:gridCol>
                <a:gridCol w="998858">
                  <a:extLst>
                    <a:ext uri="{9D8B030D-6E8A-4147-A177-3AD203B41FA5}">
                      <a16:colId xmlns:a16="http://schemas.microsoft.com/office/drawing/2014/main" val="1294312350"/>
                    </a:ext>
                  </a:extLst>
                </a:gridCol>
                <a:gridCol w="1149629">
                  <a:extLst>
                    <a:ext uri="{9D8B030D-6E8A-4147-A177-3AD203B41FA5}">
                      <a16:colId xmlns:a16="http://schemas.microsoft.com/office/drawing/2014/main" val="3259168135"/>
                    </a:ext>
                  </a:extLst>
                </a:gridCol>
              </a:tblGrid>
              <a:tr h="376065">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Total</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High</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Low</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Medium</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under</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Grand Total</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31716724"/>
                  </a:ext>
                </a:extLst>
              </a:tr>
              <a:tr h="376065">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Sum of Salary</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38,50,376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54,45,824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38,85,971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1,14,097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1,32,96,268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227752114"/>
                  </a:ext>
                </a:extLst>
              </a:tr>
            </a:tbl>
          </a:graphicData>
        </a:graphic>
      </p:graphicFrame>
    </p:spTree>
    <p:extLst>
      <p:ext uri="{BB962C8B-B14F-4D97-AF65-F5344CB8AC3E}">
        <p14:creationId xmlns:p14="http://schemas.microsoft.com/office/powerpoint/2010/main" val="16950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2936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A829C8E-208C-154C-1E14-19D659DB61EC}"/>
              </a:ext>
            </a:extLst>
          </p:cNvPr>
          <p:cNvGraphicFramePr>
            <a:graphicFrameLocks/>
          </p:cNvGraphicFramePr>
          <p:nvPr/>
        </p:nvGraphicFramePr>
        <p:xfrm>
          <a:off x="1785620" y="-6866467"/>
          <a:ext cx="8620760" cy="205909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868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2936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C25EDD8-6D23-3F80-F160-F6EC1CCA65EC}"/>
              </a:ext>
            </a:extLst>
          </p:cNvPr>
          <p:cNvGraphicFramePr>
            <a:graphicFrameLocks/>
          </p:cNvGraphicFramePr>
          <p:nvPr>
            <p:extLst>
              <p:ext uri="{D42A27DB-BD31-4B8C-83A1-F6EECF244321}">
                <p14:modId xmlns:p14="http://schemas.microsoft.com/office/powerpoint/2010/main" val="2716942342"/>
              </p:ext>
            </p:extLst>
          </p:nvPr>
        </p:nvGraphicFramePr>
        <p:xfrm>
          <a:off x="3200400" y="2743199"/>
          <a:ext cx="5886450" cy="25546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2B7BC0C1-1FD9-26F7-A9AE-A9026C185569}"/>
              </a:ext>
            </a:extLst>
          </p:cNvPr>
          <p:cNvGraphicFramePr>
            <a:graphicFrameLocks noGrp="1"/>
          </p:cNvGraphicFramePr>
          <p:nvPr>
            <p:extLst>
              <p:ext uri="{D42A27DB-BD31-4B8C-83A1-F6EECF244321}">
                <p14:modId xmlns:p14="http://schemas.microsoft.com/office/powerpoint/2010/main" val="1155940632"/>
              </p:ext>
            </p:extLst>
          </p:nvPr>
        </p:nvGraphicFramePr>
        <p:xfrm>
          <a:off x="1600200" y="1337038"/>
          <a:ext cx="7753351" cy="1077430"/>
        </p:xfrm>
        <a:graphic>
          <a:graphicData uri="http://schemas.openxmlformats.org/drawingml/2006/table">
            <a:tbl>
              <a:tblPr>
                <a:tableStyleId>{5C22544A-7EE6-4342-B048-85BDC9FD1C3A}</a:tableStyleId>
              </a:tblPr>
              <a:tblGrid>
                <a:gridCol w="1517976">
                  <a:extLst>
                    <a:ext uri="{9D8B030D-6E8A-4147-A177-3AD203B41FA5}">
                      <a16:colId xmlns:a16="http://schemas.microsoft.com/office/drawing/2014/main" val="3944558848"/>
                    </a:ext>
                  </a:extLst>
                </a:gridCol>
                <a:gridCol w="1237733">
                  <a:extLst>
                    <a:ext uri="{9D8B030D-6E8A-4147-A177-3AD203B41FA5}">
                      <a16:colId xmlns:a16="http://schemas.microsoft.com/office/drawing/2014/main" val="3009027562"/>
                    </a:ext>
                  </a:extLst>
                </a:gridCol>
                <a:gridCol w="1237733">
                  <a:extLst>
                    <a:ext uri="{9D8B030D-6E8A-4147-A177-3AD203B41FA5}">
                      <a16:colId xmlns:a16="http://schemas.microsoft.com/office/drawing/2014/main" val="1062994082"/>
                    </a:ext>
                  </a:extLst>
                </a:gridCol>
                <a:gridCol w="1237733">
                  <a:extLst>
                    <a:ext uri="{9D8B030D-6E8A-4147-A177-3AD203B41FA5}">
                      <a16:colId xmlns:a16="http://schemas.microsoft.com/office/drawing/2014/main" val="2496601224"/>
                    </a:ext>
                  </a:extLst>
                </a:gridCol>
                <a:gridCol w="1097614">
                  <a:extLst>
                    <a:ext uri="{9D8B030D-6E8A-4147-A177-3AD203B41FA5}">
                      <a16:colId xmlns:a16="http://schemas.microsoft.com/office/drawing/2014/main" val="297238437"/>
                    </a:ext>
                  </a:extLst>
                </a:gridCol>
                <a:gridCol w="1424562">
                  <a:extLst>
                    <a:ext uri="{9D8B030D-6E8A-4147-A177-3AD203B41FA5}">
                      <a16:colId xmlns:a16="http://schemas.microsoft.com/office/drawing/2014/main" val="3833963209"/>
                    </a:ext>
                  </a:extLst>
                </a:gridCol>
              </a:tblGrid>
              <a:tr h="530981">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Total</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High</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Low</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Medium</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under</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Grand Total</a:t>
                      </a:r>
                      <a:endParaRPr lang="en-IN"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587896663"/>
                  </a:ext>
                </a:extLst>
              </a:tr>
              <a:tr h="546449">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Sum of Salary</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38,50,376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54,45,824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38,85,971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1,14,097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 1,32,96,268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12048258"/>
                  </a:ext>
                </a:extLst>
              </a:tr>
            </a:tbl>
          </a:graphicData>
        </a:graphic>
      </p:graphicFrame>
    </p:spTree>
    <p:extLst>
      <p:ext uri="{BB962C8B-B14F-4D97-AF65-F5344CB8AC3E}">
        <p14:creationId xmlns:p14="http://schemas.microsoft.com/office/powerpoint/2010/main" val="37513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E40C8C-C44B-C41B-CF9F-DEEB1A5B2910}"/>
              </a:ext>
            </a:extLst>
          </p:cNvPr>
          <p:cNvSpPr txBox="1"/>
          <p:nvPr/>
        </p:nvSpPr>
        <p:spPr>
          <a:xfrm>
            <a:off x="914400" y="1143634"/>
            <a:ext cx="9220200"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our analysis of the employees’ dataset has provided valuable insights into the distribution of salaries, departments, job titles, education, and experience. We've identified key trends and patterns, including:</a:t>
            </a:r>
          </a:p>
          <a:p>
            <a:pPr marL="342900" indent="-342900">
              <a:buAutoNum type="arabicPeriod"/>
            </a:pPr>
            <a:r>
              <a:rPr lang="en-US" dirty="0">
                <a:latin typeface="Times New Roman" panose="02020603050405020304" pitchFamily="18" charset="0"/>
                <a:cs typeface="Times New Roman" panose="02020603050405020304" pitchFamily="18" charset="0"/>
              </a:rPr>
              <a:t>Salary ranges: High, Medium, and Low</a:t>
            </a:r>
          </a:p>
          <a:p>
            <a:pPr marL="342900" indent="-342900">
              <a:buAutoNum type="arabicPeriod"/>
            </a:pPr>
            <a:r>
              <a:rPr lang="en-US" dirty="0">
                <a:latin typeface="Times New Roman" panose="02020603050405020304" pitchFamily="18" charset="0"/>
                <a:cs typeface="Times New Roman" panose="02020603050405020304" pitchFamily="18" charset="0"/>
              </a:rPr>
              <a:t>2. Departmental distribution: Executive, IT, Finance, Marketing, Sales, HR, Operations, Customer Service, Data Entry, and Retail</a:t>
            </a:r>
          </a:p>
          <a:p>
            <a:pPr marL="342900" indent="-342900">
              <a:buAutoNum type="arabicPeriod"/>
            </a:pPr>
            <a:r>
              <a:rPr lang="en-US" dirty="0">
                <a:latin typeface="Times New Roman" panose="02020603050405020304" pitchFamily="18" charset="0"/>
                <a:cs typeface="Times New Roman" panose="02020603050405020304" pitchFamily="18" charset="0"/>
              </a:rPr>
              <a:t>3. Job title patterns: Executive, Manager, Specialist, Representative, Analyst, and Support Staff4. </a:t>
            </a:r>
          </a:p>
          <a:p>
            <a:r>
              <a:rPr lang="en-US" dirty="0">
                <a:latin typeface="Times New Roman" panose="02020603050405020304" pitchFamily="18" charset="0"/>
                <a:cs typeface="Times New Roman" panose="02020603050405020304" pitchFamily="18" charset="0"/>
              </a:rPr>
              <a:t>Education and experience: Advanced degrees and 10+ years of experience in high salary ranges, Bachelor's degrees and 5-10 years of experience in medium salary ranges, and High school diplomas and 0-5 years of experience in low salary ranges These findings can inform business decisions, such as:</a:t>
            </a:r>
          </a:p>
          <a:p>
            <a:pPr marL="342900" indent="-342900">
              <a:buAutoNum type="arabicPeriod"/>
            </a:pPr>
            <a:r>
              <a:rPr lang="en-US" dirty="0">
                <a:latin typeface="Times New Roman" panose="02020603050405020304" pitchFamily="18" charset="0"/>
                <a:cs typeface="Times New Roman" panose="02020603050405020304" pitchFamily="18" charset="0"/>
              </a:rPr>
              <a:t> Compensation and benefits planning</a:t>
            </a:r>
          </a:p>
          <a:p>
            <a:pPr marL="342900" indent="-342900">
              <a:buAutoNum type="arabicPeriod"/>
            </a:pPr>
            <a:r>
              <a:rPr lang="en-US" dirty="0">
                <a:latin typeface="Times New Roman" panose="02020603050405020304" pitchFamily="18" charset="0"/>
                <a:cs typeface="Times New Roman" panose="02020603050405020304" pitchFamily="18" charset="0"/>
              </a:rPr>
              <a:t> Talent acquisition and retention strategies</a:t>
            </a:r>
          </a:p>
          <a:p>
            <a:pPr marL="342900" indent="-342900">
              <a:buAutoNum type="arabicPeriod"/>
            </a:pPr>
            <a:r>
              <a:rPr lang="en-US" dirty="0">
                <a:latin typeface="Times New Roman" panose="02020603050405020304" pitchFamily="18" charset="0"/>
                <a:cs typeface="Times New Roman" panose="02020603050405020304" pitchFamily="18" charset="0"/>
              </a:rPr>
              <a:t> Training and development programs</a:t>
            </a:r>
          </a:p>
          <a:p>
            <a:pPr marL="342900" indent="-342900">
              <a:buAutoNum type="arabicPeriod"/>
            </a:pPr>
            <a:r>
              <a:rPr lang="en-US" dirty="0">
                <a:latin typeface="Times New Roman" panose="02020603050405020304" pitchFamily="18" charset="0"/>
                <a:cs typeface="Times New Roman" panose="02020603050405020304" pitchFamily="18" charset="0"/>
              </a:rPr>
              <a:t> Performance management and evaluation</a:t>
            </a:r>
          </a:p>
          <a:p>
            <a:pPr marL="342900" indent="-342900">
              <a:buAutoNum type="arabicPeriod"/>
            </a:pPr>
            <a:r>
              <a:rPr lang="en-US" dirty="0">
                <a:latin typeface="Times New Roman" panose="02020603050405020304" pitchFamily="18" charset="0"/>
                <a:cs typeface="Times New Roman" panose="02020603050405020304" pitchFamily="18" charset="0"/>
              </a:rPr>
              <a:t> Diversity, equity, and inclusion initiatives by leveraging data analysis, organizations can optimize their workforce management, drive business success, and create a more equitable and inclusive work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Salary Payment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81B41E3A-38EA-76E8-0159-4A88B78F029A}"/>
              </a:ext>
            </a:extLst>
          </p:cNvPr>
          <p:cNvSpPr txBox="1"/>
          <p:nvPr/>
        </p:nvSpPr>
        <p:spPr>
          <a:xfrm>
            <a:off x="1438275" y="2819400"/>
            <a:ext cx="5724525" cy="369332"/>
          </a:xfrm>
          <a:prstGeom prst="rect">
            <a:avLst/>
          </a:prstGeom>
          <a:noFill/>
        </p:spPr>
        <p:txBody>
          <a:bodyPr wrap="square" rtlCol="0">
            <a:spAutoFit/>
          </a:bodyPr>
          <a:lstStyle/>
          <a:p>
            <a:endParaRPr lang="en-IN" dirty="0"/>
          </a:p>
        </p:txBody>
      </p:sp>
      <p:sp>
        <p:nvSpPr>
          <p:cNvPr id="15" name="Rectangle 2">
            <a:extLst>
              <a:ext uri="{FF2B5EF4-FFF2-40B4-BE49-F238E27FC236}">
                <a16:creationId xmlns:a16="http://schemas.microsoft.com/office/drawing/2014/main" id="{34F4AC14-732C-1D30-B811-AF8A7FD5B84C}"/>
              </a:ext>
            </a:extLst>
          </p:cNvPr>
          <p:cNvSpPr>
            <a:spLocks noGrp="1" noChangeArrowheads="1"/>
          </p:cNvSpPr>
          <p:nvPr>
            <p:ph type="body" idx="1"/>
          </p:nvPr>
        </p:nvSpPr>
        <p:spPr bwMode="auto">
          <a:xfrm>
            <a:off x="1066800" y="1215214"/>
            <a:ext cx="71628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Times New Roman" panose="02020603050405020304" pitchFamily="18" charset="0"/>
                <a:cs typeface="Times New Roman" panose="02020603050405020304" pitchFamily="18" charset="0"/>
              </a:rPr>
              <a:t>Salary Category:</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Tier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the top quartile of earners. This group represents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highest salaries within the organization and can provide insights</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compensation for senior or highly specialized roles.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 Range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the median salary band, covering the middle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50% of employees. This helps understand the average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earnings and sets a benchmark for typical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compensation.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Tier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the bottom quartile of salaries.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group highlights the lower end of the pay scale and may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reveal roles or employees at risk of being</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undercompensated.</a:t>
            </a: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Below Standard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any salaries that fall significantly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below industry standards or the company’s baseline.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category pinpoints potential areas for salary adjustment to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 dissatisfaction and high turnover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507807"/>
            <a:ext cx="8153400" cy="483209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Employee Salary payment analysis high, low, medium, and under (</a:t>
            </a:r>
            <a:r>
              <a:rPr lang="en-IN" sz="2000" b="1" dirty="0">
                <a:latin typeface="Times New Roman" panose="02020603050405020304" pitchFamily="18" charset="0"/>
                <a:cs typeface="Times New Roman" panose="02020603050405020304" pitchFamily="18" charset="0"/>
              </a:rPr>
              <a:t>In Excel If formula Categorized(HIGH, MEDIUM, LOW and UNDER)</a:t>
            </a:r>
          </a:p>
          <a:p>
            <a:pPr marL="342900" indent="-342900">
              <a:buFontTx/>
              <a:buChar char="-"/>
            </a:pPr>
            <a:r>
              <a:rPr lang="en-US" sz="2400" b="1" dirty="0">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 Highest values, highest risks, or highest priorities. These are the most critical, urgent, or impactful items that require immediate attention and action.</a:t>
            </a:r>
          </a:p>
          <a:p>
            <a:pPr marL="342900" indent="-342900">
              <a:buFontTx/>
              <a:buChar char="-"/>
            </a:pPr>
            <a:r>
              <a:rPr lang="en-US" sz="2400" b="1" dirty="0">
                <a:latin typeface="Times New Roman" panose="02020603050405020304" pitchFamily="18" charset="0"/>
                <a:cs typeface="Times New Roman" panose="02020603050405020304" pitchFamily="18" charset="0"/>
              </a:rPr>
              <a:t>Medium: </a:t>
            </a:r>
            <a:r>
              <a:rPr lang="en-US" sz="2400" dirty="0">
                <a:latin typeface="Times New Roman" panose="02020603050405020304" pitchFamily="18" charset="0"/>
                <a:cs typeface="Times New Roman" panose="02020603050405020304" pitchFamily="18" charset="0"/>
              </a:rPr>
              <a:t>Moderate values, moderate risks, or moderate priorities. These items are important but not as critical or time-sensitive as high-priority ones.</a:t>
            </a:r>
          </a:p>
          <a:p>
            <a:pPr marL="342900" indent="-342900">
              <a:buFontTx/>
              <a:buChar char="-"/>
            </a:pPr>
            <a:r>
              <a:rPr lang="en-US" sz="2400" b="1" dirty="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Lowest values, lowest risks, or lowest priorities. These items are less critical, less urgent, or have lower impact, and can often be addressed later or with fewer resources.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0F5CF1B-3939-A768-8490-3C8815024C74}"/>
              </a:ext>
            </a:extLst>
          </p:cNvPr>
          <p:cNvSpPr txBox="1"/>
          <p:nvPr/>
        </p:nvSpPr>
        <p:spPr>
          <a:xfrm>
            <a:off x="381000" y="1524000"/>
            <a:ext cx="8382000" cy="2862322"/>
          </a:xfrm>
          <a:prstGeom prst="rect">
            <a:avLst/>
          </a:prstGeom>
          <a:noFill/>
        </p:spPr>
        <p:txBody>
          <a:bodyPr wrap="square" rtlCol="0">
            <a:spAutoFit/>
          </a:bodyPr>
          <a:lstStyle/>
          <a:p>
            <a:pPr marL="285750" indent="-285750">
              <a:buFontTx/>
              <a:buChar char="-"/>
            </a:pP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 Students and recent graduates additionally, other potential end users may include:- Human Resources (HR) teams</a:t>
            </a:r>
          </a:p>
          <a:p>
            <a:pPr marL="285750" indent="-285750">
              <a:buFontTx/>
              <a:buChar char="-"/>
            </a:pPr>
            <a:r>
              <a:rPr lang="en-US" dirty="0">
                <a:latin typeface="Times New Roman" panose="02020603050405020304" pitchFamily="18" charset="0"/>
                <a:cs typeface="Times New Roman" panose="02020603050405020304" pitchFamily="18" charset="0"/>
              </a:rPr>
              <a:t>- Recruiters and talent acquisition specialists</a:t>
            </a:r>
          </a:p>
          <a:p>
            <a:pPr marL="285750" indent="-285750">
              <a:buFontTx/>
              <a:buChar char="-"/>
            </a:pPr>
            <a:r>
              <a:rPr lang="en-US" dirty="0">
                <a:latin typeface="Times New Roman" panose="02020603050405020304" pitchFamily="18" charset="0"/>
                <a:cs typeface="Times New Roman" panose="02020603050405020304" pitchFamily="18" charset="0"/>
              </a:rPr>
              <a:t>- Compensation and benefits analysts- Financial advisors and planners</a:t>
            </a:r>
          </a:p>
          <a:p>
            <a:pPr marL="285750" indent="-285750">
              <a:buFontTx/>
              <a:buChar char="-"/>
            </a:pPr>
            <a:r>
              <a:rPr lang="en-US" dirty="0">
                <a:latin typeface="Times New Roman" panose="02020603050405020304" pitchFamily="18" charset="0"/>
                <a:cs typeface="Times New Roman" panose="02020603050405020304" pitchFamily="18" charset="0"/>
              </a:rPr>
              <a:t>- Career coaches and counselors</a:t>
            </a:r>
          </a:p>
          <a:p>
            <a:pPr marL="285750" indent="-285750">
              <a:buFontTx/>
              <a:buChar char="-"/>
            </a:pPr>
            <a:r>
              <a:rPr lang="en-US" dirty="0">
                <a:latin typeface="Times New Roman" panose="02020603050405020304" pitchFamily="18" charset="0"/>
                <a:cs typeface="Times New Roman" panose="02020603050405020304" pitchFamily="18" charset="0"/>
              </a:rPr>
              <a:t>These end users may utilize salary analysis tools for various purposes, such as:- Researching market salaries for hiring or career development- Analyzing internal pay equity and fairness- Determining compensation packages and benefits- Creating budgets and forecasts- Negotiating salaries and promotions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0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Box 6">
            <a:extLst>
              <a:ext uri="{FF2B5EF4-FFF2-40B4-BE49-F238E27FC236}">
                <a16:creationId xmlns:a16="http://schemas.microsoft.com/office/drawing/2014/main" id="{D0F5CF1B-3939-A768-8490-3C8815024C74}"/>
              </a:ext>
            </a:extLst>
          </p:cNvPr>
          <p:cNvSpPr txBox="1"/>
          <p:nvPr/>
        </p:nvSpPr>
        <p:spPr>
          <a:xfrm>
            <a:off x="381000" y="1524000"/>
            <a:ext cx="883920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 Salary Range (Top 10-20%)- End users:    </a:t>
            </a:r>
          </a:p>
          <a:p>
            <a:pPr marL="285750" indent="-285750">
              <a:buFontTx/>
              <a:buChar char="-"/>
            </a:pPr>
            <a:r>
              <a:rPr lang="en-US" dirty="0">
                <a:latin typeface="Times New Roman" panose="02020603050405020304" pitchFamily="18" charset="0"/>
                <a:cs typeface="Times New Roman" panose="02020603050405020304" pitchFamily="18" charset="0"/>
              </a:rPr>
              <a:t>Executives (CEO, CFO, COO)    </a:t>
            </a:r>
          </a:p>
          <a:p>
            <a:pPr marL="285750" indent="-285750">
              <a:buFontTx/>
              <a:buChar char="-"/>
            </a:pPr>
            <a:r>
              <a:rPr lang="en-US" dirty="0">
                <a:latin typeface="Times New Roman" panose="02020603050405020304" pitchFamily="18" charset="0"/>
                <a:cs typeface="Times New Roman" panose="02020603050405020304" pitchFamily="18" charset="0"/>
              </a:rPr>
              <a:t>- Senior managers (director, VP)    </a:t>
            </a:r>
          </a:p>
          <a:p>
            <a:pPr marL="285750" indent="-285750">
              <a:buFontTx/>
              <a:buChar char="-"/>
            </a:pPr>
            <a:r>
              <a:rPr lang="en-US" dirty="0">
                <a:latin typeface="Times New Roman" panose="02020603050405020304" pitchFamily="18" charset="0"/>
                <a:cs typeface="Times New Roman" panose="02020603050405020304" pitchFamily="18" charset="0"/>
              </a:rPr>
              <a:t>- High-level professionals (lawyers, doctors, dentists)    </a:t>
            </a:r>
          </a:p>
          <a:p>
            <a:pPr marL="285750" indent="-285750">
              <a:buFontTx/>
              <a:buChar char="-"/>
            </a:pPr>
            <a:r>
              <a:rPr lang="en-US" dirty="0">
                <a:latin typeface="Times New Roman" panose="02020603050405020304" pitchFamily="18" charset="0"/>
                <a:cs typeface="Times New Roman" panose="02020603050405020304" pitchFamily="18" charset="0"/>
              </a:rPr>
              <a:t>- Specialized experts (data scientists, software engineers)    </a:t>
            </a:r>
          </a:p>
          <a:p>
            <a:pPr marL="285750" indent="-285750">
              <a:buFontTx/>
              <a:buChar char="-"/>
            </a:pPr>
            <a:r>
              <a:rPr lang="en-US" dirty="0">
                <a:latin typeface="Times New Roman" panose="02020603050405020304" pitchFamily="18" charset="0"/>
                <a:cs typeface="Times New Roman" panose="02020603050405020304" pitchFamily="18" charset="0"/>
              </a:rPr>
              <a:t>- Business owners/entrepreneurs </a:t>
            </a:r>
          </a:p>
          <a:p>
            <a:r>
              <a:rPr lang="en-US" dirty="0">
                <a:latin typeface="Times New Roman" panose="02020603050405020304" pitchFamily="18" charset="0"/>
                <a:cs typeface="Times New Roman" panose="02020603050405020304" pitchFamily="18" charset="0"/>
              </a:rPr>
              <a:t>Medium Salary Range (Middle 40-60%)- </a:t>
            </a:r>
          </a:p>
          <a:p>
            <a:pPr marL="285750" indent="-285750">
              <a:buFontTx/>
              <a:buChar char="-"/>
            </a:pPr>
            <a:r>
              <a:rPr lang="en-US" dirty="0">
                <a:latin typeface="Times New Roman" panose="02020603050405020304" pitchFamily="18" charset="0"/>
                <a:cs typeface="Times New Roman" panose="02020603050405020304" pitchFamily="18" charset="0"/>
              </a:rPr>
              <a:t>End users:   </a:t>
            </a:r>
          </a:p>
          <a:p>
            <a:pPr marL="285750" indent="-285750">
              <a:buFontTx/>
              <a:buChar char="-"/>
            </a:pPr>
            <a:r>
              <a:rPr lang="en-US" dirty="0">
                <a:latin typeface="Times New Roman" panose="02020603050405020304" pitchFamily="18" charset="0"/>
                <a:cs typeface="Times New Roman" panose="02020603050405020304" pitchFamily="18" charset="0"/>
              </a:rPr>
              <a:t> - Mid-level managers (manager, senior manager)    </a:t>
            </a:r>
          </a:p>
          <a:p>
            <a:pPr marL="285750" indent="-285750">
              <a:buFontTx/>
              <a:buChar char="-"/>
            </a:pPr>
            <a:r>
              <a:rPr lang="en-US" dirty="0">
                <a:latin typeface="Times New Roman" panose="02020603050405020304" pitchFamily="18" charset="0"/>
                <a:cs typeface="Times New Roman" panose="02020603050405020304" pitchFamily="18" charset="0"/>
              </a:rPr>
              <a:t> - Professionals (marketers, HR specialists, accountants)   </a:t>
            </a:r>
          </a:p>
          <a:p>
            <a:pPr marL="285750" indent="-285750">
              <a:buFontTx/>
              <a:buChar char="-"/>
            </a:pPr>
            <a:r>
              <a:rPr lang="en-US" dirty="0">
                <a:latin typeface="Times New Roman" panose="02020603050405020304" pitchFamily="18" charset="0"/>
                <a:cs typeface="Times New Roman" panose="02020603050405020304" pitchFamily="18" charset="0"/>
              </a:rPr>
              <a:t> - Sales and business development teams    - Operations and administrative staff   </a:t>
            </a:r>
          </a:p>
          <a:p>
            <a:pPr marL="285750" indent="-285750">
              <a:buFontTx/>
              <a:buChar char="-"/>
            </a:pPr>
            <a:r>
              <a:rPr lang="en-US" dirty="0">
                <a:latin typeface="Times New Roman" panose="02020603050405020304" pitchFamily="18" charset="0"/>
                <a:cs typeface="Times New Roman" panose="02020603050405020304" pitchFamily="18" charset="0"/>
              </a:rPr>
              <a:t> - Educators (teachers, professors)</a:t>
            </a:r>
          </a:p>
          <a:p>
            <a:r>
              <a:rPr lang="en-US" dirty="0">
                <a:latin typeface="Times New Roman" panose="02020603050405020304" pitchFamily="18" charset="0"/>
                <a:cs typeface="Times New Roman" panose="02020603050405020304" pitchFamily="18" charset="0"/>
              </a:rPr>
              <a:t>Low Salary Range (Bottom 10-20%)- End users:   </a:t>
            </a:r>
          </a:p>
          <a:p>
            <a:pPr marL="285750" indent="-285750">
              <a:buFontTx/>
              <a:buChar char="-"/>
            </a:pPr>
            <a:r>
              <a:rPr lang="en-US" dirty="0">
                <a:latin typeface="Times New Roman" panose="02020603050405020304" pitchFamily="18" charset="0"/>
                <a:cs typeface="Times New Roman" panose="02020603050405020304" pitchFamily="18" charset="0"/>
              </a:rPr>
              <a:t> - Entry-level employees (interns, junior staff) </a:t>
            </a:r>
          </a:p>
          <a:p>
            <a:pPr marL="285750" indent="-285750">
              <a:buFontTx/>
              <a:buChar char="-"/>
            </a:pPr>
            <a:r>
              <a:rPr lang="en-US" dirty="0">
                <a:latin typeface="Times New Roman" panose="02020603050405020304" pitchFamily="18" charset="0"/>
                <a:cs typeface="Times New Roman" panose="02020603050405020304" pitchFamily="18" charset="0"/>
              </a:rPr>
              <a:t> - Customer service and support teams    </a:t>
            </a:r>
          </a:p>
          <a:p>
            <a:pPr marL="285750" indent="-285750">
              <a:buFontTx/>
              <a:buChar char="-"/>
            </a:pPr>
            <a:r>
              <a:rPr lang="en-US" dirty="0">
                <a:latin typeface="Times New Roman" panose="02020603050405020304" pitchFamily="18" charset="0"/>
                <a:cs typeface="Times New Roman" panose="02020603050405020304" pitchFamily="18" charset="0"/>
              </a:rPr>
              <a:t>- Retail and hospitality workers    </a:t>
            </a:r>
          </a:p>
          <a:p>
            <a:pPr marL="285750" indent="-285750">
              <a:buFontTx/>
              <a:buChar char="-"/>
            </a:pPr>
            <a:r>
              <a:rPr lang="en-US" dirty="0">
                <a:latin typeface="Times New Roman" panose="02020603050405020304" pitchFamily="18" charset="0"/>
                <a:cs typeface="Times New Roman" panose="02020603050405020304" pitchFamily="18" charset="0"/>
              </a:rPr>
              <a:t>- Foodservice and transportation workers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TextBox 7">
            <a:extLst>
              <a:ext uri="{FF2B5EF4-FFF2-40B4-BE49-F238E27FC236}">
                <a16:creationId xmlns:a16="http://schemas.microsoft.com/office/drawing/2014/main" id="{1FB2D062-129A-3326-B54F-917957D29D5B}"/>
              </a:ext>
            </a:extLst>
          </p:cNvPr>
          <p:cNvSpPr txBox="1"/>
          <p:nvPr/>
        </p:nvSpPr>
        <p:spPr>
          <a:xfrm>
            <a:off x="2695574" y="1600201"/>
            <a:ext cx="7286626"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analyze employee salaries and categorize them into different ranges such as "High," "Medium," "Low," and "Under," you can use the IF function in Excel. Here’s how you can create this solution:</a:t>
            </a:r>
          </a:p>
          <a:p>
            <a:r>
              <a:rPr lang="en-US" dirty="0">
                <a:latin typeface="Times New Roman" panose="02020603050405020304" pitchFamily="18" charset="0"/>
                <a:cs typeface="Times New Roman" panose="02020603050405020304" pitchFamily="18" charset="0"/>
              </a:rPr>
              <a:t>Using the IF Formula: In the Excel formula, you can nest multiple IF statements to check the salary ranges and categorize them accordingly. Apply the Formula: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=IF(G7&gt;100000, "High", IF(G7&gt;=30000, IF(G7&lt;=70000, "Medium", "Low"), "under"))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Drag the Formula Down</a:t>
            </a:r>
            <a:r>
              <a:rPr lang="en-US" dirty="0">
                <a:latin typeface="Times New Roman" panose="02020603050405020304" pitchFamily="18" charset="0"/>
                <a:cs typeface="Times New Roman" panose="02020603050405020304" pitchFamily="18" charset="0"/>
              </a:rPr>
              <a:t>: After entering the formula in cell G6, drag the fill handle down the column to apply it to other employees.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a:extLst>
              <a:ext uri="{FF2B5EF4-FFF2-40B4-BE49-F238E27FC236}">
                <a16:creationId xmlns:a16="http://schemas.microsoft.com/office/drawing/2014/main" id="{1FB2D062-129A-3326-B54F-917957D29D5B}"/>
              </a:ext>
            </a:extLst>
          </p:cNvPr>
          <p:cNvSpPr txBox="1"/>
          <p:nvPr/>
        </p:nvSpPr>
        <p:spPr>
          <a:xfrm>
            <a:off x="3352800" y="1676400"/>
            <a:ext cx="8305800" cy="4801314"/>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Conditional Formatting – Missing</a:t>
            </a:r>
          </a:p>
          <a:p>
            <a:r>
              <a:rPr lang="en-US" b="1" dirty="0">
                <a:latin typeface="Times New Roman" panose="02020603050405020304" pitchFamily="18" charset="0"/>
                <a:cs typeface="Times New Roman" panose="02020603050405020304" pitchFamily="18" charset="0"/>
              </a:rPr>
              <a:t>Filter – Remove</a:t>
            </a:r>
          </a:p>
          <a:p>
            <a:r>
              <a:rPr lang="en-US" b="1" dirty="0">
                <a:latin typeface="Times New Roman" panose="02020603050405020304" pitchFamily="18" charset="0"/>
                <a:cs typeface="Times New Roman" panose="02020603050405020304" pitchFamily="18" charset="0"/>
              </a:rPr>
              <a:t>Formula Performance</a:t>
            </a:r>
          </a:p>
          <a:p>
            <a:r>
              <a:rPr lang="en-US" b="1" dirty="0">
                <a:latin typeface="Times New Roman" panose="02020603050405020304" pitchFamily="18" charset="0"/>
                <a:cs typeface="Times New Roman" panose="02020603050405020304" pitchFamily="18" charset="0"/>
              </a:rPr>
              <a:t>Pivot- Summary</a:t>
            </a:r>
          </a:p>
          <a:p>
            <a:r>
              <a:rPr lang="en-US" b="1" dirty="0">
                <a:latin typeface="Times New Roman" panose="02020603050405020304" pitchFamily="18" charset="0"/>
                <a:cs typeface="Times New Roman" panose="02020603050405020304" pitchFamily="18" charset="0"/>
              </a:rPr>
              <a:t>A graph in Bar diagram – Data in Visualization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 of This Solution: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This method quickly categorizes employees' salaries based on predefined ranges, enabling easy identification of high, medium, low, and underpaid employees.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Automation</a:t>
            </a:r>
            <a:r>
              <a:rPr lang="en-US" dirty="0">
                <a:latin typeface="Times New Roman" panose="02020603050405020304" pitchFamily="18" charset="0"/>
                <a:cs typeface="Times New Roman" panose="02020603050405020304" pitchFamily="18" charset="0"/>
              </a:rPr>
              <a:t>: By using Excel formulas, the categorization process is automated, reducing the chances of manual errors.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Helps HR or finance departments to analyze salary distributions and make informed decisions regarding salary adjustments, budgeting, and financial planning.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The approach can be easily scaled to accommodate a growing number of employees or changing salary ranges.</a:t>
            </a:r>
          </a:p>
          <a:p>
            <a:endParaRPr lang="en-IN" dirty="0"/>
          </a:p>
        </p:txBody>
      </p:sp>
    </p:spTree>
    <p:extLst>
      <p:ext uri="{BB962C8B-B14F-4D97-AF65-F5344CB8AC3E}">
        <p14:creationId xmlns:p14="http://schemas.microsoft.com/office/powerpoint/2010/main" val="720741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1846</Words>
  <Application>Microsoft Office PowerPoint</Application>
  <PresentationFormat>Widescreen</PresentationFormat>
  <Paragraphs>332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WHO ARE THE END USERS?</vt:lpstr>
      <vt:lpstr>OUR SOLUTION AND ITS VALUE PROPOSITION</vt:lpstr>
      <vt:lpstr>OUR SOLUTION AND ITS VALUE PROPOSITION</vt:lpstr>
      <vt:lpstr>Dataset Description</vt:lpstr>
      <vt:lpstr>THE "WOW" IN OUR SOLUTION</vt:lpstr>
      <vt:lpstr>PowerPoint Presentation</vt:lpstr>
      <vt:lpstr>RESULTS     Formatting the salary High, Medium, Low, and Under In EXCEL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Jayasudha N</cp:lastModifiedBy>
  <cp:revision>36</cp:revision>
  <dcterms:created xsi:type="dcterms:W3CDTF">2024-03-29T15:07:22Z</dcterms:created>
  <dcterms:modified xsi:type="dcterms:W3CDTF">2024-08-29T06:33:56Z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