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325942" y="3314150"/>
            <a:ext cx="8610600" cy="1938020"/>
          </a:xfrm>
          <a:prstGeom prst="rect">
            <a:avLst/>
          </a:prstGeom>
          <a:noFill/>
        </p:spPr>
        <p:txBody>
          <a:bodyPr wrap="square" rtlCol="0">
            <a:spAutoFit/>
          </a:bodyPr>
          <a:lstStyle/>
          <a:p>
            <a:r>
              <a:rPr lang="en-US" sz="2400"/>
              <a:t>STUDENT NAME:</a:t>
            </a:r>
            <a:r>
              <a:rPr lang="en-IN" altLang="en-US" sz="2400"/>
              <a:t> R.DEVISREE</a:t>
            </a:r>
            <a:endParaRPr lang="en-US" sz="2400" dirty="0"/>
          </a:p>
          <a:p>
            <a:r>
              <a:rPr lang="en-US" sz="2400" dirty="0"/>
              <a:t>REGISTER NO:</a:t>
            </a:r>
            <a:r>
              <a:rPr lang="en-IN" altLang="en-US" sz="2400" dirty="0"/>
              <a:t>312206491</a:t>
            </a:r>
            <a:endParaRPr lang="en-US" sz="2400" dirty="0"/>
          </a:p>
          <a:p>
            <a:r>
              <a:rPr lang="en-US" sz="2400" dirty="0"/>
              <a:t>DEPARTMENT:</a:t>
            </a:r>
            <a:r>
              <a:rPr lang="en-IN" altLang="en-US" sz="2400" dirty="0"/>
              <a:t>COMMERCE                                                            COLLEGE: AGURCHAND MANMULL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1043305" y="1531620"/>
            <a:ext cx="4064000" cy="4523105"/>
          </a:xfrm>
          <a:prstGeom prst="rect">
            <a:avLst/>
          </a:prstGeom>
          <a:noFill/>
        </p:spPr>
        <p:txBody>
          <a:bodyPr wrap="square" rtlCol="0">
            <a:spAutoFit/>
          </a:bodyPr>
          <a:p>
            <a:r>
              <a:rPr lang="en-US" sz="2400">
                <a:latin typeface="Arial" panose="020B0604020202020204" pitchFamily="34" charset="0"/>
                <a:cs typeface="Arial" panose="020B0604020202020204" pitchFamily="34" charset="0"/>
              </a:rPr>
              <a:t>Data collection</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Downloaded from Edunet dashboard</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Data cleaning</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Identified the missing values</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Filter out missing values</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Performance level</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Created a formula</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Summary</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Pivot table</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Graph</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descr="Screenshot 2024-08-31 123843"/>
          <p:cNvPicPr>
            <a:picLocks noChangeAspect="1"/>
          </p:cNvPicPr>
          <p:nvPr/>
        </p:nvPicPr>
        <p:blipFill>
          <a:blip r:embed="rId2"/>
          <a:stretch>
            <a:fillRect/>
          </a:stretch>
        </p:blipFill>
        <p:spPr>
          <a:xfrm>
            <a:off x="335915" y="1287780"/>
            <a:ext cx="11622405" cy="4282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91565" y="1193800"/>
            <a:ext cx="7486650" cy="5586730"/>
          </a:xfrm>
          <a:prstGeom prst="rect">
            <a:avLst/>
          </a:prstGeom>
          <a:noFill/>
        </p:spPr>
        <p:txBody>
          <a:bodyPr wrap="square" rtlCol="0">
            <a:noAutofit/>
          </a:bodyPr>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While we comparing the performance of the employees, the number of employees are highly performed PL sector of the organization.</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We should motivate the employees of the other sectors by giving different kinds of tasks based on their strength, in order to improve the standard of the organization</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593725" y="1666240"/>
            <a:ext cx="5927725" cy="4076065"/>
          </a:xfrm>
          <a:prstGeom prst="rect">
            <a:avLst/>
          </a:prstGeom>
          <a:noFill/>
        </p:spPr>
        <p:txBody>
          <a:bodyPr wrap="square" rtlCol="0">
            <a:noAutofit/>
          </a:bodyPr>
          <a:p>
            <a:r>
              <a:rPr lang="en-US" sz="2800">
                <a:latin typeface="Arial" panose="020B0604020202020204" pitchFamily="34" charset="0"/>
                <a:cs typeface="Arial" panose="020B0604020202020204" pitchFamily="34" charset="0"/>
              </a:rPr>
              <a:t>This analysis is created to track</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the</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performance of the</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employees, in order to provide</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promotions,</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incentives to the</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respective</a:t>
            </a:r>
            <a:r>
              <a:rPr lang="en-IN" altLang="en-US" sz="2800">
                <a:latin typeface="Arial" panose="020B0604020202020204" pitchFamily="34" charset="0"/>
                <a:cs typeface="Arial" panose="020B0604020202020204" pitchFamily="34" charset="0"/>
              </a:rPr>
              <a:t> </a:t>
            </a:r>
            <a:r>
              <a:rPr lang="en-US" sz="2800">
                <a:latin typeface="Arial" panose="020B0604020202020204" pitchFamily="34" charset="0"/>
                <a:cs typeface="Arial" panose="020B0604020202020204" pitchFamily="34" charset="0"/>
              </a:rPr>
              <a:t>employees.Use a Pivot Table and chart visualization to highlight key areas where employee turnover is most significant, providing insights for targeted HR interventions.</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752600"/>
            <a:ext cx="7924800" cy="3415030"/>
          </a:xfrm>
          <a:prstGeom prst="rect">
            <a:avLst/>
          </a:prstGeom>
          <a:noFill/>
        </p:spPr>
        <p:txBody>
          <a:bodyPr wrap="square" rtlCol="0">
            <a:spAutoFit/>
          </a:bodyPr>
          <a:lstStyle/>
          <a:p>
            <a:pPr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created to analyse all the data like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attendance, gender, age, high, medium,</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low, very high skilled employees of the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organisation.Utilizing Excel's Pivot Tables and charting tools, we will create visual representations of the data to provide clear insights into areas with high turnover or strong retention. The findings will guide HR strategies and interventions to improve employee satisfaction and retention rates.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46430" y="1579245"/>
            <a:ext cx="4064000" cy="3784600"/>
          </a:xfrm>
          <a:prstGeom prst="rect">
            <a:avLst/>
          </a:prstGeom>
          <a:noFill/>
        </p:spPr>
        <p:txBody>
          <a:bodyPr wrap="square" rtlCol="0">
            <a:spAutoFit/>
          </a:bodyPr>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Employees</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Managers</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Employers</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Managerial organisations</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Industrial organisations</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Human Resources (HR) Department</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Department Managers and Supervisor</a:t>
            </a:r>
            <a:endParaRPr lang="en-US" sz="24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a:latin typeface="Arial" panose="020B0604020202020204" pitchFamily="34" charset="0"/>
                <a:cs typeface="Arial" panose="020B0604020202020204" pitchFamily="34" charset="0"/>
              </a:rPr>
              <a:t>Executive Leadership</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4114800" y="2747010"/>
            <a:ext cx="2262505" cy="710565"/>
          </a:xfrm>
          <a:prstGeom prst="rect">
            <a:avLst/>
          </a:prstGeom>
          <a:noFill/>
        </p:spPr>
        <p:txBody>
          <a:bodyPr wrap="square" rtlCol="0">
            <a:noAutofit/>
          </a:bodyPr>
          <a:p>
            <a:endParaRPr lang="en-US"/>
          </a:p>
        </p:txBody>
      </p:sp>
      <p:sp>
        <p:nvSpPr>
          <p:cNvPr id="11" name="Text Box 10"/>
          <p:cNvSpPr txBox="1"/>
          <p:nvPr/>
        </p:nvSpPr>
        <p:spPr>
          <a:xfrm>
            <a:off x="3401695" y="2041525"/>
            <a:ext cx="6132195" cy="2938145"/>
          </a:xfrm>
          <a:prstGeom prst="rect">
            <a:avLst/>
          </a:prstGeom>
          <a:noFill/>
        </p:spPr>
        <p:txBody>
          <a:bodyPr wrap="square" rtlCol="0">
            <a:noAutofit/>
          </a:bodyPr>
          <a:p>
            <a:pPr marL="457200" indent="-457200">
              <a:buFont typeface="Arial" panose="020B0604020202020204" pitchFamily="34" charset="0"/>
              <a:buChar char="•"/>
            </a:pPr>
            <a:r>
              <a:rPr lang="en-US" sz="2800">
                <a:latin typeface="Arial" panose="020B0604020202020204" pitchFamily="34" charset="0"/>
                <a:cs typeface="Arial" panose="020B0604020202020204" pitchFamily="34" charset="0"/>
              </a:rPr>
              <a:t>Conditional formatting - missing</a:t>
            </a:r>
            <a:endParaRPr lang="en-US" sz="28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a:latin typeface="Arial" panose="020B0604020202020204" pitchFamily="34" charset="0"/>
                <a:cs typeface="Arial" panose="020B0604020202020204" pitchFamily="34" charset="0"/>
              </a:rPr>
              <a:t>Pivot tables - summary</a:t>
            </a:r>
            <a:endParaRPr lang="en-US" sz="28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a:latin typeface="Arial" panose="020B0604020202020204" pitchFamily="34" charset="0"/>
                <a:cs typeface="Arial" panose="020B0604020202020204" pitchFamily="34" charset="0"/>
              </a:rPr>
              <a:t>Charts – trend</a:t>
            </a:r>
            <a:endParaRPr lang="en-US" sz="28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a:latin typeface="Arial" panose="020B0604020202020204" pitchFamily="34" charset="0"/>
                <a:cs typeface="Arial" panose="020B0604020202020204" pitchFamily="34" charset="0"/>
              </a:rPr>
              <a:t>Filtering and Formula - performance</a:t>
            </a:r>
            <a:endParaRPr lang="en-US" sz="28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a:latin typeface="Arial" panose="020B0604020202020204" pitchFamily="34" charset="0"/>
                <a:cs typeface="Arial" panose="020B0604020202020204" pitchFamily="34" charset="0"/>
              </a:rPr>
              <a:t>Graph – data visualization</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151255" y="1637030"/>
            <a:ext cx="6424930" cy="4535170"/>
          </a:xfrm>
          <a:prstGeom prst="rect">
            <a:avLst/>
          </a:prstGeom>
          <a:noFill/>
        </p:spPr>
        <p:txBody>
          <a:bodyPr wrap="square" rtlCol="0">
            <a:noAutofit/>
          </a:bodyPr>
          <a:p>
            <a:r>
              <a:rPr lang="en-US" sz="2800">
                <a:latin typeface="Arial" panose="020B0604020202020204" pitchFamily="34" charset="0"/>
                <a:cs typeface="Arial" panose="020B0604020202020204" pitchFamily="34" charset="0"/>
              </a:rPr>
              <a:t>Employee = Kaggle</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26 – Features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9 - Features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Employee id – numerical values</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Name – text</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Employee type</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Performance level</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Employee rating – numerical values</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805815" y="2354580"/>
            <a:ext cx="10471150" cy="95313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2350</Words>
  <Application>WPS Presentation</Application>
  <PresentationFormat>Widescreen</PresentationFormat>
  <Paragraphs>116</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Arial Black</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Delegate</cp:lastModifiedBy>
  <cp:revision>14</cp:revision>
  <dcterms:created xsi:type="dcterms:W3CDTF">2024-03-29T15:07:00Z</dcterms:created>
  <dcterms:modified xsi:type="dcterms:W3CDTF">2024-08-31T08:29:10Z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4C3A49BDE84E47B6AE1E582B07FDA3C9_13</vt:lpwstr>
  </property>
  <property fmtid="{D5CDD505-2E9C-101B-9397-08002B2CF9AE}" pid="5" name="KSOProductBuildVer">
    <vt:lpwstr>1033-12.2.0.13472</vt:lpwstr>
  </property>
</Properties>
</file>