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67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74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8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1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5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273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8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3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Assistant User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Integrated AI Assistant with Multiple Functions</a:t>
            </a:r>
          </a:p>
          <a:p>
            <a:r>
              <a:rPr lang="en-IN" dirty="0"/>
              <a:t>Tirumani Devi Sri</a:t>
            </a:r>
            <a:endParaRPr dirty="0"/>
          </a:p>
          <a:p>
            <a:r>
              <a:rPr dirty="0"/>
              <a:t>Date</a:t>
            </a:r>
            <a:r>
              <a:rPr lang="en-IN" dirty="0"/>
              <a:t>:30-8-2025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AI-powered assistant that:</a:t>
            </a:r>
          </a:p>
          <a:p>
            <a:r>
              <a:t>- Answers questions</a:t>
            </a:r>
          </a:p>
          <a:p>
            <a:r>
              <a:t>- Summarizes texts</a:t>
            </a:r>
          </a:p>
          <a:p>
            <a:r>
              <a:t>- Generates creative stories</a:t>
            </a:r>
          </a:p>
          <a:p>
            <a:endParaRPr/>
          </a:p>
          <a:p>
            <a:r>
              <a:t>Built with Google Gemini AI for intelligent responses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Single program, multiple functions</a:t>
            </a:r>
          </a:p>
          <a:p>
            <a:r>
              <a:t>- Intuitive command-line interface</a:t>
            </a:r>
          </a:p>
          <a:p>
            <a:r>
              <a:t>- Varying prompts for diverse outputs</a:t>
            </a:r>
          </a:p>
          <a:p>
            <a:r>
              <a:t>- Feedback mechanism to improve responses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Run the Python program in your terminal</a:t>
            </a:r>
          </a:p>
          <a:p>
            <a:r>
              <a:t>2. Menu options will appear:</a:t>
            </a:r>
          </a:p>
          <a:p>
            <a:r>
              <a:t>   - Answer a Question</a:t>
            </a:r>
          </a:p>
          <a:p>
            <a:r>
              <a:t>   - Summarize Text</a:t>
            </a:r>
          </a:p>
          <a:p>
            <a:r>
              <a:t>   - Generate Creative Content</a:t>
            </a:r>
          </a:p>
          <a:p>
            <a:r>
              <a:t>   - Exit</a:t>
            </a:r>
          </a:p>
          <a:p>
            <a:r>
              <a:t>3. Enter the number of your choice → follow the prompt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Answer a Question → AI-generated explanations</a:t>
            </a:r>
          </a:p>
          <a:p>
            <a:r>
              <a:t>- Summarize Text → concise summary of input text</a:t>
            </a:r>
          </a:p>
          <a:p>
            <a:r>
              <a:t>- Generate Creative Content → imaginative short stories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&amp; 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After each response → user gives feedback (Yes/No)</a:t>
            </a:r>
          </a:p>
          <a:p>
            <a:r>
              <a:t>- Built with Python + Gemini 1.5 Flash model</a:t>
            </a:r>
          </a:p>
          <a:p>
            <a:r>
              <a:t>- Prompts designed for variety &amp; clarity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 logs &amp; feedback automatically</a:t>
            </a:r>
          </a:p>
          <a:p>
            <a:r>
              <a:t>- Add GUI / Web app interface</a:t>
            </a:r>
          </a:p>
          <a:p>
            <a:r>
              <a:t>- Extra AI-powered features (translation, recommendations, etc.)</a:t>
            </a:r>
          </a:p>
          <a:p>
            <a:r>
              <a:t>- Continuous improvement with user input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201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AI Assistant User Guide</vt:lpstr>
      <vt:lpstr>Introduction</vt:lpstr>
      <vt:lpstr>Features</vt:lpstr>
      <vt:lpstr>How to Use</vt:lpstr>
      <vt:lpstr>Functions</vt:lpstr>
      <vt:lpstr>Feedback &amp; Technical Details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prashanth varma</cp:lastModifiedBy>
  <cp:revision>2</cp:revision>
  <dcterms:created xsi:type="dcterms:W3CDTF">2013-01-27T09:14:16Z</dcterms:created>
  <dcterms:modified xsi:type="dcterms:W3CDTF">2025-08-30T06:47:00Z</dcterms:modified>
  <cp:category/>
</cp:coreProperties>
</file>