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4" d="100"/>
          <a:sy n="84" d="100"/>
        </p:scale>
        <p:origin x="1512" y="6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3290233"/>
            <a:ext cx="8610600" cy="1938992"/>
          </a:xfrm>
          <a:prstGeom prst="rect">
            <a:avLst/>
          </a:prstGeom>
          <a:noFill/>
        </p:spPr>
        <p:txBody>
          <a:bodyPr wrap="square" rtlCol="0">
            <a:spAutoFit/>
          </a:bodyPr>
          <a:lstStyle/>
          <a:p>
            <a:r>
              <a:rPr lang="en-US" sz="2400" dirty="0"/>
              <a:t>STUDENT NAME:</a:t>
            </a:r>
            <a:r>
              <a:rPr lang="en-IN" sz="2400" dirty="0"/>
              <a:t> KAMESH</a:t>
            </a:r>
          </a:p>
          <a:p>
            <a:r>
              <a:rPr lang="en-US" sz="2400" dirty="0"/>
              <a:t>REGISTER NO:</a:t>
            </a:r>
            <a:r>
              <a:rPr lang="en-IN" sz="2400" dirty="0"/>
              <a:t> </a:t>
            </a:r>
            <a:r>
              <a:rPr lang="en-US" sz="2400" dirty="0"/>
              <a:t>3122</a:t>
            </a:r>
            <a:r>
              <a:rPr lang="en-IN" sz="2400" dirty="0"/>
              <a:t>07264</a:t>
            </a:r>
            <a:endParaRPr lang="en-US" sz="2400" dirty="0"/>
          </a:p>
          <a:p>
            <a:r>
              <a:rPr lang="en-US" sz="2400" dirty="0"/>
              <a:t>DEPARTMENT:</a:t>
            </a:r>
            <a:r>
              <a:rPr lang="en-IN" sz="2400" dirty="0"/>
              <a:t> </a:t>
            </a:r>
            <a:r>
              <a:rPr lang="en-US" sz="2400" dirty="0"/>
              <a:t>B.COM</a:t>
            </a:r>
          </a:p>
          <a:p>
            <a:r>
              <a:rPr lang="en-US" sz="2400" dirty="0"/>
              <a:t>COLLEGE:</a:t>
            </a:r>
            <a:r>
              <a:rPr lang="en-IN" sz="2400" dirty="0"/>
              <a:t> AGURCHAND MANMULL JAIN COLLEGE </a:t>
            </a:r>
            <a:endParaRPr lang="en-US" sz="2400" dirty="0"/>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1175</Words>
  <Application>Microsoft Office PowerPoint</Application>
  <PresentationFormat>Widescreen</PresentationFormat>
  <Paragraphs>102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KAMESH D</cp:lastModifiedBy>
  <cp:revision>16</cp:revision>
  <dcterms:created xsi:type="dcterms:W3CDTF">2024-03-29T15:07:22Z</dcterms:created>
  <dcterms:modified xsi:type="dcterms:W3CDTF">2024-09-24T04:08:30Z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