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54" y="-12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pPr/>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pPr/>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88436"/>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smtClean="0">
                <a:latin typeface="+mn-lt"/>
                <a:cs typeface="Times New Roman"/>
              </a:rPr>
              <a:t>:</a:t>
            </a:r>
            <a:r>
              <a:rPr lang="en-US" sz="2800" b="1" dirty="0" smtClean="0">
                <a:latin typeface="+mn-lt"/>
                <a:cs typeface="Times New Roman"/>
              </a:rPr>
              <a:t> </a:t>
            </a:r>
            <a:r>
              <a:rPr lang="en-US" sz="2800" b="1" dirty="0" smtClean="0">
                <a:latin typeface="+mn-lt"/>
                <a:cs typeface="Times New Roman"/>
              </a:rPr>
              <a:t>KANAGA DURGA G</a:t>
            </a:r>
            <a:endParaRPr lang="en-IN" sz="2800" spc="-10" dirty="0" smtClean="0">
              <a:latin typeface="+mn-lt"/>
              <a:cs typeface="Times New Roman"/>
            </a:endParaRPr>
          </a:p>
          <a:p>
            <a:pPr marL="12700" marR="2860040">
              <a:lnSpc>
                <a:spcPct val="150000"/>
              </a:lnSpc>
              <a:spcBef>
                <a:spcPts val="100"/>
              </a:spcBef>
            </a:pPr>
            <a:r>
              <a:rPr lang="en-IN" sz="2800" b="1" dirty="0" smtClean="0">
                <a:latin typeface="+mn-lt"/>
                <a:cs typeface="Times New Roman"/>
              </a:rPr>
              <a:t>REGISTER NO		</a:t>
            </a:r>
            <a:r>
              <a:rPr sz="2800" b="1" dirty="0" smtClean="0">
                <a:latin typeface="+mn-lt"/>
                <a:cs typeface="Times New Roman"/>
              </a:rPr>
              <a:t>:</a:t>
            </a:r>
            <a:r>
              <a:rPr sz="2800" b="1" spc="5" dirty="0" smtClean="0">
                <a:latin typeface="+mn-lt"/>
                <a:cs typeface="Times New Roman"/>
              </a:rPr>
              <a:t> </a:t>
            </a:r>
            <a:r>
              <a:rPr sz="2800" spc="-10" dirty="0" smtClean="0">
                <a:latin typeface="+mn-lt"/>
                <a:cs typeface="Times New Roman"/>
              </a:rPr>
              <a:t>31</a:t>
            </a:r>
            <a:r>
              <a:rPr lang="en-US" sz="2800" spc="-10" dirty="0" smtClean="0">
                <a:latin typeface="+mn-lt"/>
                <a:cs typeface="Times New Roman"/>
              </a:rPr>
              <a:t>2220580</a:t>
            </a:r>
            <a:endParaRPr sz="2800" dirty="0" smtClean="0">
              <a:latin typeface="+mn-lt"/>
              <a:cs typeface="Times New Roman"/>
            </a:endParaRPr>
          </a:p>
          <a:p>
            <a:pPr marL="12700">
              <a:lnSpc>
                <a:spcPct val="150000"/>
              </a:lnSpc>
            </a:pPr>
            <a:r>
              <a:rPr lang="en-IN" sz="2800" b="1" dirty="0" smtClean="0">
                <a:latin typeface="+mn-lt"/>
                <a:cs typeface="Times New Roman"/>
              </a:rPr>
              <a:t>DEPARTMENT</a:t>
            </a:r>
            <a:r>
              <a:rPr lang="en-IN" sz="2800" b="1" spc="-25" dirty="0" smtClean="0">
                <a:latin typeface="+mn-lt"/>
                <a:cs typeface="Times New Roman"/>
              </a:rPr>
              <a:t> </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b="1" spc="-10" dirty="0" smtClean="0">
                <a:cs typeface="Times New Roman"/>
              </a:rPr>
              <a:t>Vivekananda Vision Arts And Science College</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a:t>
            </a:r>
            <a:r>
              <a:rPr lang="en-IN" sz="2800" spc="-10" dirty="0" smtClean="0">
                <a:latin typeface="+mn-lt"/>
                <a:cs typeface="Times New Roman"/>
              </a:rPr>
              <a:t>  </a:t>
            </a:r>
            <a:r>
              <a:rPr lang="en-IN" sz="2800" b="1" spc="-10" dirty="0" smtClean="0">
                <a:cs typeface="Times New Roman"/>
              </a:rPr>
              <a:t>Katchur</a:t>
            </a:r>
            <a:r>
              <a:rPr lang="en-IN" sz="2800" b="1" spc="-10" dirty="0" smtClean="0">
                <a:latin typeface="+mn-lt"/>
                <a:cs typeface="Times New Roman"/>
              </a:rPr>
              <a:t>,Uthukottai</a:t>
            </a:r>
            <a:r>
              <a:rPr lang="en-IN" sz="2800" b="1" spc="-10" dirty="0" smtClean="0">
                <a:cs typeface="Times New Roman"/>
              </a:rPr>
              <a:t> - 602026</a:t>
            </a:r>
            <a:r>
              <a:rPr lang="en-IN" sz="2800" spc="-10" dirty="0" smtClean="0">
                <a:cs typeface="Times New Roman"/>
              </a:rPr>
              <a:t> </a:t>
            </a:r>
            <a:r>
              <a:rPr lang="en-IN" sz="2800" spc="-10" dirty="0">
                <a:latin typeface="+mn-lt"/>
                <a:cs typeface="Times New Roman"/>
              </a:rPr>
              <a:t/>
            </a:r>
            <a:br>
              <a:rPr lang="en-IN" sz="2800" spc="-10" dirty="0">
                <a:latin typeface="+mn-lt"/>
                <a:cs typeface="Times New Roman"/>
              </a:rPr>
            </a:br>
            <a:r>
              <a:rPr lang="en-IN" sz="2800" spc="-10" dirty="0">
                <a:latin typeface="+mn-lt"/>
                <a:cs typeface="Times New Roman"/>
              </a:rPr>
              <a:t>EMAIL ID</a:t>
            </a:r>
            <a:r>
              <a:rPr lang="en-IN" sz="2800" spc="-10">
                <a:latin typeface="+mn-lt"/>
                <a:cs typeface="Times New Roman"/>
              </a:rPr>
              <a:t>: </a:t>
            </a:r>
            <a:r>
              <a:rPr lang="en-IN" sz="2800" u="sng" spc="-10" smtClean="0">
                <a:solidFill>
                  <a:srgbClr val="00B050"/>
                </a:solidFill>
                <a:cs typeface="Times New Roman"/>
              </a:rPr>
              <a:t>kanagadurgakanagadurga354@gmail.com</a:t>
            </a:r>
            <a:endParaRPr lang="en-IN" sz="2800" u="sng" spc="-10" dirty="0" smtClean="0">
              <a:solidFill>
                <a:srgbClr val="00B050"/>
              </a:solidFill>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smtClean="0">
                <a:cs typeface="Times New Roman"/>
              </a:rPr>
              <a:t>Phone No: +91 8344119028</a:t>
            </a: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TotalTime>
  <Words>796</Words>
  <Application>Microsoft Office PowerPoint</Application>
  <PresentationFormat>Custom</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VVC</cp:lastModifiedBy>
  <cp:revision>16</cp:revision>
  <dcterms:created xsi:type="dcterms:W3CDTF">2024-08-30T09:35:35Z</dcterms:created>
  <dcterms:modified xsi:type="dcterms:W3CDTF">2024-10-04T10:04:48Z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