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01-Apr-24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01-Apr-24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01-Apr-24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01-Apr-24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01-Apr-24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01-Apr-24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01-Apr-24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01-Apr-24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Name-R.DEVI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Name-UCEK</a:t>
            </a:r>
          </a:p>
          <a:p>
            <a:pPr marL="457200" indent="-457200">
              <a:buAutoNum type="arabicPeriod"/>
            </a:pPr>
            <a:r>
              <a:rPr lang="en-US" sz="2000" b="1" dirty="0" smtClean="0">
                <a:solidFill>
                  <a:schemeClr val="accent1">
                    <a:lumMod val="75000"/>
                  </a:schemeClr>
                </a:solidFill>
                <a:latin typeface="Arial"/>
                <a:cs typeface="Arial"/>
              </a:rPr>
              <a:t>Department-CSE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Develop a Secure </a:t>
            </a:r>
            <a:r>
              <a:rPr lang="en-US" b="1" dirty="0" err="1"/>
              <a:t>Keylogger</a:t>
            </a:r>
            <a:r>
              <a:rPr lang="en-US" b="1" dirty="0"/>
              <a:t> Application:</a:t>
            </a:r>
            <a:endParaRPr lang="en-US" dirty="0"/>
          </a:p>
          <a:p>
            <a:pPr lvl="1"/>
            <a:r>
              <a:rPr lang="en-US" dirty="0"/>
              <a:t>Design a </a:t>
            </a:r>
            <a:r>
              <a:rPr lang="en-US" dirty="0" err="1"/>
              <a:t>keylogger</a:t>
            </a:r>
            <a:r>
              <a:rPr lang="en-US" dirty="0"/>
              <a:t> application that prioritizes security and privacy.</a:t>
            </a:r>
          </a:p>
          <a:p>
            <a:pPr lvl="1"/>
            <a:r>
              <a:rPr lang="en-US" dirty="0"/>
              <a:t>Implement strong encryption algorithms to secure captured keystrokes both during transit and storage.</a:t>
            </a:r>
          </a:p>
          <a:p>
            <a:pPr lvl="1"/>
            <a:r>
              <a:rPr lang="en-US" dirty="0"/>
              <a:t>Include authentication mechanisms to ensure that only authorized users can access the logged data.</a:t>
            </a:r>
          </a:p>
          <a:p>
            <a:pPr lvl="1"/>
            <a:r>
              <a:rPr lang="en-US" dirty="0"/>
              <a:t>Build the </a:t>
            </a:r>
            <a:r>
              <a:rPr lang="en-US" dirty="0" err="1"/>
              <a:t>keylogger</a:t>
            </a:r>
            <a:r>
              <a:rPr lang="en-US" dirty="0"/>
              <a:t> to operate stealthily in the background, minimizing its visibility to users.</a:t>
            </a:r>
          </a:p>
          <a:p>
            <a:r>
              <a:rPr lang="en-US" b="1" dirty="0"/>
              <a:t>Implement Anti-Malware Features:</a:t>
            </a:r>
            <a:endParaRPr lang="en-US" dirty="0"/>
          </a:p>
          <a:p>
            <a:pPr lvl="1"/>
            <a:r>
              <a:rPr lang="en-US" dirty="0"/>
              <a:t>Incorporate anti-malware capabilities into the </a:t>
            </a:r>
            <a:r>
              <a:rPr lang="en-US" dirty="0" err="1"/>
              <a:t>keylogger</a:t>
            </a:r>
            <a:r>
              <a:rPr lang="en-US" dirty="0"/>
              <a:t> to detect and prevent unauthorized access or tampering.</a:t>
            </a:r>
          </a:p>
          <a:p>
            <a:pPr lvl="1"/>
            <a:r>
              <a:rPr lang="en-US" dirty="0"/>
              <a:t>Regularly update the software to patch any security vulnerabilities and stay ahead of emerging threats.</a:t>
            </a:r>
          </a:p>
          <a:p>
            <a:pPr lvl="1"/>
            <a:r>
              <a:rPr lang="en-US" dirty="0"/>
              <a:t>Integrate with reputable antivirus software to provide additional layers of protection against malicious activity.</a:t>
            </a:r>
          </a:p>
          <a:p>
            <a:r>
              <a:rPr lang="en-US" b="1" dirty="0" smtClean="0"/>
              <a:t>Ethical </a:t>
            </a:r>
            <a:r>
              <a:rPr lang="en-US" b="1" dirty="0"/>
              <a:t>Guidelines and Compliance:</a:t>
            </a:r>
            <a:endParaRPr lang="en-US" dirty="0"/>
          </a:p>
          <a:p>
            <a:pPr lvl="1"/>
            <a:r>
              <a:rPr lang="en-US" dirty="0"/>
              <a:t>Establish ethical guidelines for the responsible use of </a:t>
            </a:r>
            <a:r>
              <a:rPr lang="en-US" dirty="0" err="1"/>
              <a:t>keyloggers</a:t>
            </a:r>
            <a:r>
              <a:rPr lang="en-US" dirty="0"/>
              <a:t>, emphasizing the importance of respecting user privacy and obtaining proper authorization.</a:t>
            </a:r>
          </a:p>
          <a:p>
            <a:pPr lvl="1"/>
            <a:r>
              <a:rPr lang="en-US" dirty="0"/>
              <a:t>Ensure compliance with relevant laws and regulations governing the use of surveillance software, such as data protection laws and regulations related to employee monitoring in the workplace.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r>
              <a:rPr lang="en-US" dirty="0" smtClean="0"/>
              <a:t>.</a:t>
            </a:r>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b="1" dirty="0"/>
              <a:t>Deployment :</a:t>
            </a:r>
          </a:p>
          <a:p>
            <a:r>
              <a:rPr lang="en-US" b="1" dirty="0"/>
              <a:t>Legal Compliance:</a:t>
            </a:r>
            <a:endParaRPr lang="en-US" dirty="0"/>
          </a:p>
          <a:p>
            <a:pPr lvl="1"/>
            <a:r>
              <a:rPr lang="en-US" dirty="0"/>
              <a:t>Ensure compliance with relevant laws and regulations governing the use of surveillance software, such as data protection laws and regulations related to employee monitoring.</a:t>
            </a:r>
          </a:p>
          <a:p>
            <a:r>
              <a:rPr lang="en-US" b="1" dirty="0"/>
              <a:t>Ethical Guidelines:</a:t>
            </a:r>
            <a:endParaRPr lang="en-US" dirty="0"/>
          </a:p>
          <a:p>
            <a:pPr lvl="1"/>
            <a:r>
              <a:rPr lang="en-US" dirty="0"/>
              <a:t>Adhere to ethical guidelines for the responsible use of </a:t>
            </a:r>
            <a:r>
              <a:rPr lang="en-US" dirty="0" err="1"/>
              <a:t>keyloggers</a:t>
            </a:r>
            <a:r>
              <a:rPr lang="en-US" dirty="0"/>
              <a:t>, respecting user privacy and obtaining proper authorization.</a:t>
            </a:r>
          </a:p>
          <a:p>
            <a:r>
              <a:rPr lang="en-US" b="1" dirty="0"/>
              <a:t>Data Protection:</a:t>
            </a:r>
            <a:endParaRPr lang="en-US" dirty="0"/>
          </a:p>
          <a:p>
            <a:pPr lvl="1"/>
            <a:r>
              <a:rPr lang="en-US" dirty="0"/>
              <a:t>Implement strong encryption algorithms to protect captured data during transit and storage.</a:t>
            </a:r>
          </a:p>
          <a:p>
            <a:r>
              <a:rPr lang="en-US" b="1" dirty="0"/>
              <a:t>Access Control:</a:t>
            </a:r>
            <a:endParaRPr lang="en-US" dirty="0"/>
          </a:p>
          <a:p>
            <a:pPr lvl="1"/>
            <a:r>
              <a:rPr lang="en-US" dirty="0"/>
              <a:t>Implement access control mechanisms to restrict access to the </a:t>
            </a:r>
            <a:r>
              <a:rPr lang="en-US" dirty="0" err="1"/>
              <a:t>keylogger</a:t>
            </a:r>
            <a:r>
              <a:rPr lang="en-US" dirty="0"/>
              <a:t> and ensure that only authorized users can view or retrieve logged data.</a:t>
            </a:r>
          </a:p>
          <a:p>
            <a:r>
              <a:rPr lang="en-US" b="1" dirty="0"/>
              <a:t>Integration with Security Infrastructure:</a:t>
            </a:r>
            <a:endParaRPr lang="en-US" dirty="0"/>
          </a:p>
          <a:p>
            <a:pPr lvl="1"/>
            <a:r>
              <a:rPr lang="en-US" dirty="0"/>
              <a:t>Integrate the </a:t>
            </a:r>
            <a:r>
              <a:rPr lang="en-US" dirty="0" err="1"/>
              <a:t>keylogger</a:t>
            </a:r>
            <a:r>
              <a:rPr lang="en-US" dirty="0"/>
              <a:t> with existing security infrastructure, such as antivirus software and intrusion detection systems, to enhance overall cybersecurity posture.</a:t>
            </a:r>
          </a:p>
          <a:p>
            <a:r>
              <a:rPr lang="en-US" b="1" dirty="0"/>
              <a:t>Incident Response Plan:</a:t>
            </a:r>
            <a:endParaRPr lang="en-US" dirty="0"/>
          </a:p>
          <a:p>
            <a:pPr lvl="1"/>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'g''o''o''g''l''e''.''c''o''m'Key.enterKey.enterKey.enter'g''o''o''g''l''e''.''c''o''m'Key.enter.</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9162bd5b-4ed9-4da3-b376-05204580ba3f"/>
    <ds:schemaRef ds:uri="http://schemas.microsoft.com/office/2006/documentManagement/types"/>
    <ds:schemaRef ds:uri="http://schemas.microsoft.com/office/infopath/2007/PartnerControls"/>
    <ds:schemaRef ds:uri="http://schemas.openxmlformats.org/package/2006/metadata/core-properties"/>
    <ds:schemaRef ds:uri="c0fa2617-96bd-425d-8578-e93563fe37c5"/>
    <ds:schemaRef ds:uri="http://schemas.microsoft.com/office/2006/metadata/properties"/>
    <ds:schemaRef ds:uri="http://www.w3.org/XML/1998/namespac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65</TotalTime>
  <Words>971</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34</cp:revision>
  <dcterms:created xsi:type="dcterms:W3CDTF">2021-05-26T16:50:10Z</dcterms:created>
  <dcterms:modified xsi:type="dcterms:W3CDTF">2024-04-01T10:51:28Z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