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:DEVI.V</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au510421104020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95</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LOGESHWARI V</cp:lastModifiedBy>
  <cp:revision>14</cp:revision>
  <dcterms:modified xsi:type="dcterms:W3CDTF">2024-04-11T06:58:46Z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