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2d4bb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2d4bb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2d4bbe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2d4bbe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2d4bbe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2d4bbe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2d4bbea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2d4bbea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2d4bbea9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2d4bbea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2d4bbea9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2d4bbea9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2d4bbea9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2d4bbea9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.jp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00" y="172025"/>
            <a:ext cx="4237900" cy="180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1472775" y="2022420"/>
            <a:ext cx="6816300" cy="2829781"/>
            <a:chOff x="1341825" y="1034600"/>
            <a:chExt cx="6816300" cy="2680225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2463351" y="1034600"/>
              <a:ext cx="4217301" cy="1706851"/>
              <a:chOff x="2463351" y="1034600"/>
              <a:chExt cx="4217301" cy="1706851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63351" y="1034600"/>
                <a:ext cx="1706873" cy="1706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b="33141" l="16305" r="19903" t="0"/>
              <a:stretch/>
            </p:blipFill>
            <p:spPr>
              <a:xfrm>
                <a:off x="4877408" y="1034600"/>
                <a:ext cx="1803245" cy="17068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" name="Google Shape;59;p13"/>
            <p:cNvSpPr txBox="1"/>
            <p:nvPr/>
          </p:nvSpPr>
          <p:spPr>
            <a:xfrm>
              <a:off x="1341825" y="2859225"/>
              <a:ext cx="68163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latin typeface="Roboto"/>
                  <a:ea typeface="Roboto"/>
                  <a:cs typeface="Roboto"/>
                  <a:sym typeface="Roboto"/>
                </a:rPr>
                <a:t>Source Code Management and Version Control Using Git and GitHub.</a:t>
              </a:r>
              <a:endParaRPr b="1" sz="2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1891795" y="2654878"/>
            <a:ext cx="1676118" cy="2249178"/>
            <a:chOff x="518150" y="1017063"/>
            <a:chExt cx="2171700" cy="2914198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150" y="1017063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1137816" y="3356460"/>
              <a:ext cx="1257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RAM</a:t>
              </a:r>
              <a:endParaRPr b="1" sz="2100"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3681966" y="2665905"/>
            <a:ext cx="1646712" cy="2238151"/>
            <a:chOff x="2837625" y="1031350"/>
            <a:chExt cx="2133600" cy="289991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7625" y="1031350"/>
              <a:ext cx="2133600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337571" y="3356460"/>
              <a:ext cx="15348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SHYAM</a:t>
              </a:r>
              <a:endParaRPr b="1" sz="21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442731" y="2665905"/>
            <a:ext cx="1654064" cy="2238151"/>
            <a:chOff x="5119000" y="1031350"/>
            <a:chExt cx="2143125" cy="289991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19000" y="10313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5738646" y="3356460"/>
              <a:ext cx="1428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AJAY</a:t>
              </a:r>
              <a:endParaRPr b="1" sz="21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748647" y="-3"/>
            <a:ext cx="1646700" cy="2010828"/>
            <a:chOff x="3748647" y="-3"/>
            <a:chExt cx="1646700" cy="2010828"/>
          </a:xfrm>
        </p:grpSpPr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48647" y="-3"/>
              <a:ext cx="1646700" cy="164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 txBox="1"/>
            <p:nvPr/>
          </p:nvSpPr>
          <p:spPr>
            <a:xfrm>
              <a:off x="3950999" y="1567125"/>
              <a:ext cx="12420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REKHA</a:t>
              </a:r>
              <a:endParaRPr b="1" sz="2100"/>
            </a:p>
          </p:txBody>
        </p:sp>
      </p:grpSp>
      <p:cxnSp>
        <p:nvCxnSpPr>
          <p:cNvPr id="78" name="Google Shape;78;p14"/>
          <p:cNvCxnSpPr/>
          <p:nvPr/>
        </p:nvCxnSpPr>
        <p:spPr>
          <a:xfrm flipH="1" rot="10800000">
            <a:off x="2703825" y="2044275"/>
            <a:ext cx="36051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67" idx="0"/>
          </p:cNvCxnSpPr>
          <p:nvPr/>
        </p:nvCxnSpPr>
        <p:spPr>
          <a:xfrm>
            <a:off x="2719354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500079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308929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6329525" y="885750"/>
            <a:ext cx="10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697425" y="1118825"/>
            <a:ext cx="7334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She assigned a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 to her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subordinates</a:t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5"/>
          <p:cNvGrpSpPr/>
          <p:nvPr/>
        </p:nvGrpSpPr>
        <p:grpSpPr>
          <a:xfrm>
            <a:off x="1037120" y="2660390"/>
            <a:ext cx="1676118" cy="2249178"/>
            <a:chOff x="518150" y="1017063"/>
            <a:chExt cx="2171700" cy="2914198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150" y="1017063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1137816" y="3356460"/>
              <a:ext cx="1257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RAM</a:t>
              </a:r>
              <a:endParaRPr b="1" sz="2100"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3254628" y="2665917"/>
            <a:ext cx="1646712" cy="2238151"/>
            <a:chOff x="2837625" y="1031350"/>
            <a:chExt cx="2133600" cy="2899910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7625" y="1031350"/>
              <a:ext cx="2133600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3337571" y="3356460"/>
              <a:ext cx="15348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SHYAM</a:t>
              </a:r>
              <a:endParaRPr b="1" sz="2100"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5442731" y="2665905"/>
            <a:ext cx="1654064" cy="2238151"/>
            <a:chOff x="5119000" y="1031350"/>
            <a:chExt cx="2143125" cy="2899910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19000" y="10313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 txBox="1"/>
            <p:nvPr/>
          </p:nvSpPr>
          <p:spPr>
            <a:xfrm>
              <a:off x="5738646" y="3356460"/>
              <a:ext cx="1428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AJAY</a:t>
              </a:r>
              <a:endParaRPr b="1" sz="2100"/>
            </a:p>
          </p:txBody>
        </p:sp>
      </p:grp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604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0417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242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>
            <a:stCxn id="99" idx="2"/>
            <a:endCxn id="91" idx="0"/>
          </p:cNvCxnSpPr>
          <p:nvPr/>
        </p:nvCxnSpPr>
        <p:spPr>
          <a:xfrm>
            <a:off x="1875179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4078004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6269766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1880250" y="1755950"/>
            <a:ext cx="2191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4071450" y="1923900"/>
            <a:ext cx="2191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129925" y="1335950"/>
            <a:ext cx="7334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Time Consuming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Less Effective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Error Prone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Difficult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1037120" y="2660390"/>
            <a:ext cx="6059675" cy="2249178"/>
            <a:chOff x="1037120" y="2660390"/>
            <a:chExt cx="6059675" cy="2249178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1037120" y="2660390"/>
              <a:ext cx="1676118" cy="2249178"/>
              <a:chOff x="518150" y="1017063"/>
              <a:chExt cx="2171700" cy="2914198"/>
            </a:xfrm>
          </p:grpSpPr>
          <p:pic>
            <p:nvPicPr>
              <p:cNvPr id="116" name="Google Shape;116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8150" y="1017063"/>
                <a:ext cx="2171700" cy="217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6"/>
              <p:cNvSpPr txBox="1"/>
              <p:nvPr/>
            </p:nvSpPr>
            <p:spPr>
              <a:xfrm>
                <a:off x="1137816" y="3356460"/>
                <a:ext cx="1257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RAM</a:t>
                </a:r>
                <a:endParaRPr b="1" sz="2100"/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3254628" y="2665917"/>
              <a:ext cx="1646712" cy="2238151"/>
              <a:chOff x="2837625" y="1031350"/>
              <a:chExt cx="2133600" cy="2899910"/>
            </a:xfrm>
          </p:grpSpPr>
          <p:pic>
            <p:nvPicPr>
              <p:cNvPr id="119" name="Google Shape;119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37625" y="1031350"/>
                <a:ext cx="2133600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Google Shape;120;p16"/>
              <p:cNvSpPr txBox="1"/>
              <p:nvPr/>
            </p:nvSpPr>
            <p:spPr>
              <a:xfrm>
                <a:off x="3337571" y="3356460"/>
                <a:ext cx="15348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SHYAM</a:t>
                </a:r>
                <a:endParaRPr b="1" sz="2100"/>
              </a:p>
            </p:txBody>
          </p:sp>
        </p:grpSp>
        <p:grpSp>
          <p:nvGrpSpPr>
            <p:cNvPr id="121" name="Google Shape;121;p16"/>
            <p:cNvGrpSpPr/>
            <p:nvPr/>
          </p:nvGrpSpPr>
          <p:grpSpPr>
            <a:xfrm>
              <a:off x="5442731" y="2665905"/>
              <a:ext cx="1654064" cy="2238151"/>
              <a:chOff x="5119000" y="1031350"/>
              <a:chExt cx="2143125" cy="2899910"/>
            </a:xfrm>
          </p:grpSpPr>
          <p:pic>
            <p:nvPicPr>
              <p:cNvPr id="122" name="Google Shape;122;p1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119000" y="103135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Google Shape;123;p16"/>
              <p:cNvSpPr txBox="1"/>
              <p:nvPr/>
            </p:nvSpPr>
            <p:spPr>
              <a:xfrm>
                <a:off x="5738646" y="3356460"/>
                <a:ext cx="1428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AJAY</a:t>
                </a:r>
                <a:endParaRPr b="1" sz="2100"/>
              </a:p>
            </p:txBody>
          </p:sp>
        </p:grpSp>
      </p:grpSp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3313" y="117800"/>
            <a:ext cx="1409350" cy="1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5973" y="334773"/>
            <a:ext cx="504025" cy="50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2061629" y="1449740"/>
            <a:ext cx="1602600" cy="1274400"/>
            <a:chOff x="2061629" y="1449740"/>
            <a:chExt cx="1602600" cy="1274400"/>
          </a:xfrm>
        </p:grpSpPr>
        <p:cxnSp>
          <p:nvCxnSpPr>
            <p:cNvPr id="127" name="Google Shape;127;p16"/>
            <p:cNvCxnSpPr/>
            <p:nvPr/>
          </p:nvCxnSpPr>
          <p:spPr>
            <a:xfrm flipH="1" rot="10800000">
              <a:off x="2061629" y="14497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 flipH="1">
              <a:off x="2214029" y="16021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" name="Google Shape;129;p16"/>
          <p:cNvGrpSpPr/>
          <p:nvPr/>
        </p:nvGrpSpPr>
        <p:grpSpPr>
          <a:xfrm rot="-5400000">
            <a:off x="4694815" y="1302701"/>
            <a:ext cx="1450200" cy="1274329"/>
            <a:chOff x="2214029" y="1449811"/>
            <a:chExt cx="1450200" cy="1274329"/>
          </a:xfrm>
        </p:grpSpPr>
        <p:cxnSp>
          <p:nvCxnSpPr>
            <p:cNvPr id="130" name="Google Shape;130;p16"/>
            <p:cNvCxnSpPr/>
            <p:nvPr/>
          </p:nvCxnSpPr>
          <p:spPr>
            <a:xfrm rot="-5400000">
              <a:off x="2422295" y="1295911"/>
              <a:ext cx="935700" cy="1243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>
              <a:off x="2214029" y="16021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4077988" y="1527150"/>
            <a:ext cx="158775" cy="1138800"/>
            <a:chOff x="4077988" y="1527150"/>
            <a:chExt cx="158775" cy="1138800"/>
          </a:xfrm>
        </p:grpSpPr>
        <p:cxnSp>
          <p:nvCxnSpPr>
            <p:cNvPr id="133" name="Google Shape;133;p16"/>
            <p:cNvCxnSpPr>
              <a:endCxn id="124" idx="2"/>
            </p:cNvCxnSpPr>
            <p:nvPr/>
          </p:nvCxnSpPr>
          <p:spPr>
            <a:xfrm rot="10800000">
              <a:off x="4077988" y="1527150"/>
              <a:ext cx="0" cy="113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4236763" y="1527150"/>
              <a:ext cx="0" cy="113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5" name="Google Shape;135;p16"/>
          <p:cNvSpPr txBox="1"/>
          <p:nvPr/>
        </p:nvSpPr>
        <p:spPr>
          <a:xfrm>
            <a:off x="5290825" y="394675"/>
            <a:ext cx="3753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Less Effective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There is a great chance of </a:t>
            </a:r>
            <a:r>
              <a:rPr lang="en" sz="2100"/>
              <a:t>losing</a:t>
            </a:r>
            <a:r>
              <a:rPr lang="en" sz="2100"/>
              <a:t> data when the central server crashes.</a:t>
            </a:r>
            <a:endParaRPr sz="2100"/>
          </a:p>
        </p:txBody>
      </p:sp>
      <p:sp>
        <p:nvSpPr>
          <p:cNvPr id="136" name="Google Shape;136;p16"/>
          <p:cNvSpPr txBox="1"/>
          <p:nvPr/>
        </p:nvSpPr>
        <p:spPr>
          <a:xfrm>
            <a:off x="222025" y="236300"/>
            <a:ext cx="3151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CVS and </a:t>
            </a:r>
            <a:r>
              <a:rPr b="1" lang="en" sz="2000"/>
              <a:t>Apache</a:t>
            </a:r>
            <a:r>
              <a:rPr b="1" lang="en" sz="2000"/>
              <a:t>  SubVersion (SVN) tools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are some of the examples for Centralized Version Control Systems.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7198600" y="4356125"/>
            <a:ext cx="1945402" cy="787375"/>
            <a:chOff x="7198600" y="4356125"/>
            <a:chExt cx="1945402" cy="787375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8600" y="4356125"/>
              <a:ext cx="787364" cy="78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4">
              <a:alphaModFix/>
            </a:blip>
            <a:srcRect b="33141" l="16305" r="19903" t="0"/>
            <a:stretch/>
          </p:blipFill>
          <p:spPr>
            <a:xfrm>
              <a:off x="8312181" y="4356125"/>
              <a:ext cx="831821" cy="787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>
            <a:off x="1037120" y="2660390"/>
            <a:ext cx="6059675" cy="2249178"/>
            <a:chOff x="1037120" y="2660390"/>
            <a:chExt cx="6059675" cy="2249178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1037120" y="2660390"/>
              <a:ext cx="1676118" cy="2249178"/>
              <a:chOff x="518150" y="1017063"/>
              <a:chExt cx="2171700" cy="2914198"/>
            </a:xfrm>
          </p:grpSpPr>
          <p:pic>
            <p:nvPicPr>
              <p:cNvPr id="146" name="Google Shape;14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8150" y="1017063"/>
                <a:ext cx="2171700" cy="217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17"/>
              <p:cNvSpPr txBox="1"/>
              <p:nvPr/>
            </p:nvSpPr>
            <p:spPr>
              <a:xfrm>
                <a:off x="1137816" y="3356460"/>
                <a:ext cx="1257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RAM</a:t>
                </a:r>
                <a:endParaRPr b="1" sz="2100"/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3254628" y="2665917"/>
              <a:ext cx="1646712" cy="2238151"/>
              <a:chOff x="2837625" y="1031350"/>
              <a:chExt cx="2133600" cy="2899910"/>
            </a:xfrm>
          </p:grpSpPr>
          <p:pic>
            <p:nvPicPr>
              <p:cNvPr id="149" name="Google Shape;149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37625" y="1031350"/>
                <a:ext cx="2133600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17"/>
              <p:cNvSpPr txBox="1"/>
              <p:nvPr/>
            </p:nvSpPr>
            <p:spPr>
              <a:xfrm>
                <a:off x="3337571" y="3356460"/>
                <a:ext cx="15348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SHYAM</a:t>
                </a:r>
                <a:endParaRPr b="1" sz="2100"/>
              </a:p>
            </p:txBody>
          </p:sp>
        </p:grpSp>
        <p:grpSp>
          <p:nvGrpSpPr>
            <p:cNvPr id="151" name="Google Shape;151;p17"/>
            <p:cNvGrpSpPr/>
            <p:nvPr/>
          </p:nvGrpSpPr>
          <p:grpSpPr>
            <a:xfrm>
              <a:off x="5442731" y="2665905"/>
              <a:ext cx="1654064" cy="2238151"/>
              <a:chOff x="5119000" y="1031350"/>
              <a:chExt cx="2143125" cy="2899910"/>
            </a:xfrm>
          </p:grpSpPr>
          <p:pic>
            <p:nvPicPr>
              <p:cNvPr id="152" name="Google Shape;152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119000" y="103135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7"/>
              <p:cNvSpPr txBox="1"/>
              <p:nvPr/>
            </p:nvSpPr>
            <p:spPr>
              <a:xfrm>
                <a:off x="5738646" y="3356460"/>
                <a:ext cx="1428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AJAY</a:t>
                </a:r>
                <a:endParaRPr b="1" sz="2100"/>
              </a:p>
            </p:txBody>
          </p:sp>
        </p:grpSp>
      </p:grpSp>
      <p:grpSp>
        <p:nvGrpSpPr>
          <p:cNvPr id="154" name="Google Shape;154;p17"/>
          <p:cNvGrpSpPr/>
          <p:nvPr/>
        </p:nvGrpSpPr>
        <p:grpSpPr>
          <a:xfrm>
            <a:off x="3373313" y="117800"/>
            <a:ext cx="1409350" cy="1409350"/>
            <a:chOff x="3373313" y="117800"/>
            <a:chExt cx="1409350" cy="1409350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73313" y="117800"/>
              <a:ext cx="1409350" cy="140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25973" y="334773"/>
              <a:ext cx="504025" cy="50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17"/>
          <p:cNvGrpSpPr/>
          <p:nvPr/>
        </p:nvGrpSpPr>
        <p:grpSpPr>
          <a:xfrm>
            <a:off x="2061629" y="1214765"/>
            <a:ext cx="3995450" cy="1509375"/>
            <a:chOff x="2061629" y="1214765"/>
            <a:chExt cx="3995450" cy="150937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2061629" y="1449740"/>
              <a:ext cx="1602600" cy="1274400"/>
              <a:chOff x="2061629" y="1449740"/>
              <a:chExt cx="1602600" cy="1274400"/>
            </a:xfrm>
          </p:grpSpPr>
          <p:cxnSp>
            <p:nvCxnSpPr>
              <p:cNvPr id="159" name="Google Shape;159;p17"/>
              <p:cNvCxnSpPr/>
              <p:nvPr/>
            </p:nvCxnSpPr>
            <p:spPr>
              <a:xfrm flipH="1" rot="10800000">
                <a:off x="2061629" y="14497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flipH="1">
                <a:off x="2214029" y="16021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1" name="Google Shape;161;p17"/>
            <p:cNvGrpSpPr/>
            <p:nvPr/>
          </p:nvGrpSpPr>
          <p:grpSpPr>
            <a:xfrm rot="-5400000">
              <a:off x="4694815" y="1302701"/>
              <a:ext cx="1450200" cy="1274329"/>
              <a:chOff x="2214029" y="1449811"/>
              <a:chExt cx="1450200" cy="1274329"/>
            </a:xfrm>
          </p:grpSpPr>
          <p:cxnSp>
            <p:nvCxnSpPr>
              <p:cNvPr id="162" name="Google Shape;162;p17"/>
              <p:cNvCxnSpPr/>
              <p:nvPr/>
            </p:nvCxnSpPr>
            <p:spPr>
              <a:xfrm rot="-5400000">
                <a:off x="2422295" y="1295911"/>
                <a:ext cx="935700" cy="1243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2214029" y="16021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4" name="Google Shape;164;p17"/>
            <p:cNvGrpSpPr/>
            <p:nvPr/>
          </p:nvGrpSpPr>
          <p:grpSpPr>
            <a:xfrm>
              <a:off x="4077988" y="1527150"/>
              <a:ext cx="158775" cy="1138800"/>
              <a:chOff x="4077988" y="1527150"/>
              <a:chExt cx="158775" cy="1138800"/>
            </a:xfrm>
          </p:grpSpPr>
          <p:cxnSp>
            <p:nvCxnSpPr>
              <p:cNvPr id="165" name="Google Shape;165;p17"/>
              <p:cNvCxnSpPr>
                <a:endCxn id="155" idx="2"/>
              </p:cNvCxnSpPr>
              <p:nvPr/>
            </p:nvCxnSpPr>
            <p:spPr>
              <a:xfrm rot="10800000">
                <a:off x="4077988" y="1527150"/>
                <a:ext cx="0" cy="1138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>
                <a:off x="4236763" y="1527150"/>
                <a:ext cx="0" cy="1138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67" name="Google Shape;167;p17"/>
          <p:cNvSpPr txBox="1"/>
          <p:nvPr/>
        </p:nvSpPr>
        <p:spPr>
          <a:xfrm>
            <a:off x="5290825" y="394675"/>
            <a:ext cx="3753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Effective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The data will not be lost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Working offline on the project is possible.</a:t>
            </a:r>
            <a:endParaRPr sz="2100"/>
          </a:p>
        </p:txBody>
      </p:sp>
      <p:sp>
        <p:nvSpPr>
          <p:cNvPr id="168" name="Google Shape;168;p17"/>
          <p:cNvSpPr txBox="1"/>
          <p:nvPr/>
        </p:nvSpPr>
        <p:spPr>
          <a:xfrm>
            <a:off x="222025" y="236300"/>
            <a:ext cx="3151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Git, Mercurial and Baazaar are some of the examples for Distributed Version Control System.</a:t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2391384" y="2660397"/>
            <a:ext cx="4812909" cy="655959"/>
            <a:chOff x="2391384" y="2660397"/>
            <a:chExt cx="4812909" cy="65595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2391384" y="2724147"/>
              <a:ext cx="592209" cy="592209"/>
              <a:chOff x="3373313" y="117800"/>
              <a:chExt cx="1409350" cy="1409350"/>
            </a:xfrm>
          </p:grpSpPr>
          <p:pic>
            <p:nvPicPr>
              <p:cNvPr id="171" name="Google Shape;171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3" name="Google Shape;173;p17"/>
            <p:cNvGrpSpPr/>
            <p:nvPr/>
          </p:nvGrpSpPr>
          <p:grpSpPr>
            <a:xfrm>
              <a:off x="4501734" y="2724147"/>
              <a:ext cx="592209" cy="592209"/>
              <a:chOff x="3373313" y="117800"/>
              <a:chExt cx="1409350" cy="1409350"/>
            </a:xfrm>
          </p:grpSpPr>
          <p:pic>
            <p:nvPicPr>
              <p:cNvPr id="174" name="Google Shape;174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17"/>
            <p:cNvGrpSpPr/>
            <p:nvPr/>
          </p:nvGrpSpPr>
          <p:grpSpPr>
            <a:xfrm>
              <a:off x="6612084" y="2660397"/>
              <a:ext cx="592209" cy="592209"/>
              <a:chOff x="3373313" y="117800"/>
              <a:chExt cx="1409350" cy="1409350"/>
            </a:xfrm>
          </p:grpSpPr>
          <p:pic>
            <p:nvPicPr>
              <p:cNvPr id="177" name="Google Shape;177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8"/>
          <p:cNvGrpSpPr/>
          <p:nvPr/>
        </p:nvGrpSpPr>
        <p:grpSpPr>
          <a:xfrm>
            <a:off x="7198600" y="4356125"/>
            <a:ext cx="1945402" cy="787375"/>
            <a:chOff x="7198600" y="4356125"/>
            <a:chExt cx="1945402" cy="787375"/>
          </a:xfrm>
        </p:grpSpPr>
        <p:pic>
          <p:nvPicPr>
            <p:cNvPr id="185" name="Google Shape;18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8600" y="4356125"/>
              <a:ext cx="787364" cy="78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33141" l="16305" r="19903" t="0"/>
            <a:stretch/>
          </p:blipFill>
          <p:spPr>
            <a:xfrm>
              <a:off x="8312181" y="4356125"/>
              <a:ext cx="831821" cy="787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8"/>
          <p:cNvGrpSpPr/>
          <p:nvPr/>
        </p:nvGrpSpPr>
        <p:grpSpPr>
          <a:xfrm>
            <a:off x="5792950" y="662438"/>
            <a:ext cx="3351050" cy="4129375"/>
            <a:chOff x="5792950" y="0"/>
            <a:chExt cx="3351050" cy="4129375"/>
          </a:xfrm>
        </p:grpSpPr>
        <p:pic>
          <p:nvPicPr>
            <p:cNvPr id="188" name="Google Shape;188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92950" y="0"/>
              <a:ext cx="1370450" cy="137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92950" y="2820875"/>
              <a:ext cx="1308500" cy="130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3250" y="1593446"/>
              <a:ext cx="1420750" cy="1427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50" y="466175"/>
            <a:ext cx="3345250" cy="33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4965"/>
            <a:ext cx="1070550" cy="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