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ea0b4017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ea0b4017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ea0b4017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ea0b4017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ea0b4017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ea0b4017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ea0b4017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ea0b4017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ea0b40176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ea0b40176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ea0b40176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ea0b40176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ea0b401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ea0b401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Bar charts show that Engineers have the best sleep (the average sleep duration and average quality of sleep is highest for Engineers).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ea0b4017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ea0b4017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ea0b4017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ea0b4017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ea0b401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ea0b401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Sleep duration combined does not show much difference between sleep disorders and no sleep disorder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split into gender groups the difference in sleep duration is more distinct however the difference in duration between genders with the same disorder are not great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ea0b401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ea0b401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Sleep quality has more distinct differences in ratings with disorders compared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Differences are more defined however once those sleep disorders are </a:t>
            </a:r>
            <a:r>
              <a:rPr lang="en"/>
              <a:t>separated</a:t>
            </a:r>
            <a:r>
              <a:rPr lang="en"/>
              <a:t> in regards to gender with females without a sleep disorder having the highest quality of sleep and males with insomnia having the lowest quality of sleep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ea0b40176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ea0b40176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When Physical Activity Level alone is analyzed with Sleep quality or Sleep duration, there seem to be a weak positive correlation, But the pvalue &lt; 0.05 means Physical Activity Level has a significant impact on Sleep Duration and Sleep Quality respectively. So there is no clear conclusion.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a0b4017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ea0b4017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TestUser-2022/Project1-SleepDataAnalys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uom190346a/sleep-health-and-lifestyle-dataset?resource=download" TargetMode="External"/><Relationship Id="rId4" Type="http://schemas.openxmlformats.org/officeDocument/2006/relationships/hyperlink" Target="https://www.kaggle.com/datasets/uom190346a/sleep-health-and-lifestyle-dataset?resource=downlo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68750"/>
            <a:ext cx="8520600" cy="15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Health and Lifestyle Impacts Sleep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2400" y="2909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By:</a:t>
            </a:r>
            <a:r>
              <a:rPr i="1" lang="en">
                <a:solidFill>
                  <a:schemeClr val="dk1"/>
                </a:solidFill>
              </a:rPr>
              <a:t> Nick Brannum, Kevin Ho, Devi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Balao Santhi Raman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 Sleep vs Stress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75" y="1047325"/>
            <a:ext cx="79545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 Sleep vs Stress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025" y="1105125"/>
            <a:ext cx="76574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Levels vs Sleep Duration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50" y="1155675"/>
            <a:ext cx="784678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29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by Gender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0" y="1162900"/>
            <a:ext cx="374857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675" y="1162900"/>
            <a:ext cx="5056825" cy="15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700" y="2759600"/>
            <a:ext cx="4768650" cy="18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1269450"/>
            <a:ext cx="8520600" cy="1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4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99550" y="3575675"/>
            <a:ext cx="75711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GitHub: 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Sleep Data Analysis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Dataset Used</a:t>
            </a:r>
            <a:r>
              <a:rPr lang="en" sz="1600"/>
              <a:t>:</a:t>
            </a:r>
            <a:r>
              <a:rPr lang="en" sz="1600">
                <a:uFill>
                  <a:noFill/>
                </a:uFill>
                <a:hlinkClick r:id="rId3"/>
              </a:rPr>
              <a:t> </a:t>
            </a:r>
            <a:r>
              <a:rPr lang="en" sz="16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Sleep Health and Lifestyle Dataset</a:t>
            </a:r>
            <a:endParaRPr sz="1800"/>
          </a:p>
        </p:txBody>
      </p:sp>
      <p:sp>
        <p:nvSpPr>
          <p:cNvPr id="61" name="Google Shape;61;p14"/>
          <p:cNvSpPr txBox="1"/>
          <p:nvPr/>
        </p:nvSpPr>
        <p:spPr>
          <a:xfrm>
            <a:off x="460225" y="1299775"/>
            <a:ext cx="81327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0">
                <a:solidFill>
                  <a:schemeClr val="dk1"/>
                </a:solidFill>
              </a:rPr>
              <a:t>Topics Analyzed</a:t>
            </a:r>
            <a:endParaRPr sz="222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chemeClr val="dk1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>
                <a:solidFill>
                  <a:schemeClr val="dk1"/>
                </a:solidFill>
              </a:rPr>
              <a:t>Which occupation has best/worst sleep?</a:t>
            </a:r>
            <a:endParaRPr sz="2220">
              <a:solidFill>
                <a:schemeClr val="dk1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>
                <a:solidFill>
                  <a:schemeClr val="dk1"/>
                </a:solidFill>
              </a:rPr>
              <a:t>How sleep disorders affect sleep quality and sleep duration?</a:t>
            </a:r>
            <a:endParaRPr sz="2220">
              <a:solidFill>
                <a:schemeClr val="dk1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>
                <a:solidFill>
                  <a:schemeClr val="dk1"/>
                </a:solidFill>
              </a:rPr>
              <a:t>How physical activity affects sleep duration and sleep quality?</a:t>
            </a:r>
            <a:endParaRPr sz="2220">
              <a:solidFill>
                <a:schemeClr val="dk1"/>
              </a:solidFill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Char char="●"/>
            </a:pPr>
            <a:r>
              <a:rPr lang="en" sz="2220">
                <a:solidFill>
                  <a:schemeClr val="dk1"/>
                </a:solidFill>
              </a:rPr>
              <a:t>Sleep quality, duration, stress level Male vs Female</a:t>
            </a:r>
            <a:r>
              <a:rPr lang="en" sz="252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Sleep Duration and Sleep Quality by Occupation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3662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550" y="1170125"/>
            <a:ext cx="39943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55"/>
              <a:t>Determining the category for sleep disorder analysis</a:t>
            </a:r>
            <a:endParaRPr sz="2255"/>
          </a:p>
        </p:txBody>
      </p:sp>
      <p:sp>
        <p:nvSpPr>
          <p:cNvPr id="74" name="Google Shape;74;p16"/>
          <p:cNvSpPr txBox="1"/>
          <p:nvPr/>
        </p:nvSpPr>
        <p:spPr>
          <a:xfrm>
            <a:off x="4582775" y="1421175"/>
            <a:ext cx="3949200" cy="3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Out of the categories with least sleep duration and quality, t</a:t>
            </a:r>
            <a:r>
              <a:rPr lang="en" sz="1700"/>
              <a:t>here is </a:t>
            </a:r>
            <a:r>
              <a:rPr b="1" lang="en" sz="1700"/>
              <a:t>not sufficient data</a:t>
            </a:r>
            <a:r>
              <a:rPr lang="en" sz="1700"/>
              <a:t> </a:t>
            </a:r>
            <a:r>
              <a:rPr b="1" lang="en" sz="1700"/>
              <a:t>for Sales Representative (2) and Scientist (4)</a:t>
            </a:r>
            <a:r>
              <a:rPr lang="en" sz="1700"/>
              <a:t> to make conclusions about the Sleep Disorder distribution.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 will proceed with the </a:t>
            </a:r>
            <a:r>
              <a:rPr b="1" lang="en" sz="1700"/>
              <a:t>Salesperson (32</a:t>
            </a:r>
            <a:r>
              <a:rPr lang="en" sz="1700"/>
              <a:t>) category to analyze further.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49250" cy="36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Sleep Disorder distribution - Comparison (Engineers, Salesperson)</a:t>
            </a:r>
            <a:endParaRPr sz="2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56855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373375" y="1170125"/>
            <a:ext cx="43242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Engineers: 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90.5% have no sleep disorders.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7.9% have Insomnia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1.6% have Sleep Apnea</a:t>
            </a:r>
            <a:endParaRPr sz="1600"/>
          </a:p>
        </p:txBody>
      </p:sp>
      <p:sp>
        <p:nvSpPr>
          <p:cNvPr id="83" name="Google Shape;83;p17"/>
          <p:cNvSpPr txBox="1"/>
          <p:nvPr/>
        </p:nvSpPr>
        <p:spPr>
          <a:xfrm>
            <a:off x="3540950" y="2862575"/>
            <a:ext cx="34290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Salesperson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90.6% have Insomnia.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6.2</a:t>
            </a:r>
            <a:r>
              <a:rPr lang="en" sz="1600"/>
              <a:t>% have no sleep disorders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3.1% have Sleep Apnea</a:t>
            </a:r>
            <a:endParaRPr sz="1600"/>
          </a:p>
        </p:txBody>
      </p:sp>
      <p:sp>
        <p:nvSpPr>
          <p:cNvPr id="84" name="Google Shape;84;p17"/>
          <p:cNvSpPr txBox="1"/>
          <p:nvPr/>
        </p:nvSpPr>
        <p:spPr>
          <a:xfrm>
            <a:off x="3464400" y="4182575"/>
            <a:ext cx="5022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Conclusion: Engineers have best sleep. Salespersons have the lowest sleep.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Sleep Disorders Impact Sleep Duration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44950" cy="372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600" y="1416650"/>
            <a:ext cx="3803701" cy="32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Sleep Disorders Impact Sleep Quality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5" y="1220900"/>
            <a:ext cx="503085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700" y="1681775"/>
            <a:ext cx="3823226" cy="334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00150"/>
            <a:ext cx="85206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Analysis of Physical Activity Level Vs Sleep Duration and Physical Activity Level Vs Sleep Quality</a:t>
            </a:r>
            <a:endParaRPr sz="15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7550"/>
            <a:ext cx="6923074" cy="428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7257550" y="783925"/>
            <a:ext cx="14871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When Physical Activity Level combined with Sleep Duration, Stress Level and Age is analyzed with Quality of Sleep, it  has a </a:t>
            </a:r>
            <a:r>
              <a:rPr b="1" lang="en" sz="1100">
                <a:solidFill>
                  <a:schemeClr val="dk1"/>
                </a:solidFill>
              </a:rPr>
              <a:t>higher R² value(0.89)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Conclusion</a:t>
            </a:r>
            <a:r>
              <a:rPr lang="en" sz="1100">
                <a:solidFill>
                  <a:schemeClr val="dk1"/>
                </a:solidFill>
              </a:rPr>
              <a:t>: Physical Activity Level ,Sleep Duration, Stress Level and Age combined has a stronger positive correlation on Quality of Sleep.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39475" y="4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Duration and Quality of Sleep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850" y="1090675"/>
            <a:ext cx="5095941" cy="38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