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a0b4017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a0b4017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a0b4017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a0b4017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a0b4017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a0b40176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0b4017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0b4017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a0b40176_1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a0b40176_1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a0b4017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a0b4017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a0b4017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a0b4017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Bar charts show that Engineers have the best sleep (the average sleep duration and average quality of sleep is highest for Engineers).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a0b4017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a0b4017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a0b4017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a0b4017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a0b401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a0b401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Sleep duration combined does not show much difference between sleep disorders and no sleep disorder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split into gender groups the difference in sleep duration is more distinct however the difference in duration between genders with the same disorder are not great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a0b401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ea0b401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Sleep quality has more distinct differences in ratings with disorders compared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Differences are more defined however once those sleep disorders are separated in regards to gender with females without a sleep disorder having the highest quality of sleep and males with insomnia having the lowest quality of sleep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ea0b4017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ea0b4017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When Physical Activity Level alone is analyzed with Sleep quality or Sleep duration, there seem to be a weak positive correlation, But the pvalue &lt; 0.05 means Physical Activity Level has a significant impact on Sleep Duration and Sleep Quality respectively. So there is no clear conclusion.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a0b4017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a0b4017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User-2022/Project1-SleepDataAnalysi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om190346a/sleep-health-and-lifestyle-dataset?resource=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68750"/>
            <a:ext cx="8520600" cy="15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Health and Lifestyle Impacts Sleep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2400" y="290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</a:t>
            </a:r>
            <a:r>
              <a:rPr lang="en" i="1">
                <a:solidFill>
                  <a:schemeClr val="dk1"/>
                </a:solidFill>
              </a:rPr>
              <a:t> Nick Brannum, Kevin Ho, Devi Balao Santhi Raman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Sleep vs Stress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75" y="1047325"/>
            <a:ext cx="79545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Sleep vs Stress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25" y="1105125"/>
            <a:ext cx="76574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Levels vs Sleep Duration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50" y="1155675"/>
            <a:ext cx="78467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by Gender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" y="1162900"/>
            <a:ext cx="37485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675" y="1162900"/>
            <a:ext cx="5056825" cy="15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700" y="2759600"/>
            <a:ext cx="4768650" cy="18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269450"/>
            <a:ext cx="85206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99550" y="3575675"/>
            <a:ext cx="75711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Sleep Data Analysis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Dataset Used</a:t>
            </a:r>
            <a:r>
              <a:rPr lang="en" sz="1600"/>
              <a:t>:</a:t>
            </a:r>
            <a:r>
              <a:rPr lang="en" sz="1600">
                <a:uFill>
                  <a:noFill/>
                </a:uFill>
                <a:hlinkClick r:id="rId3"/>
              </a:rPr>
              <a:t> </a:t>
            </a:r>
            <a:r>
              <a:rPr lang="en" sz="16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 Health and Lifestyle Dataset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460225" y="1299775"/>
            <a:ext cx="8132700" cy="3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>
                <a:solidFill>
                  <a:schemeClr val="dk1"/>
                </a:solidFill>
              </a:rPr>
              <a:t>Topics Analyzed</a:t>
            </a:r>
            <a:endParaRPr sz="222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20">
              <a:solidFill>
                <a:schemeClr val="dk1"/>
              </a:solidFill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Which occupation has best/worst sleep?</a:t>
            </a:r>
            <a:endParaRPr sz="2220">
              <a:solidFill>
                <a:schemeClr val="dk1"/>
              </a:solidFill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How sleep disorders affect sleep quality and sleep duration?</a:t>
            </a:r>
            <a:endParaRPr sz="2220">
              <a:solidFill>
                <a:schemeClr val="dk1"/>
              </a:solidFill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How physical activity affects sleep duration and sleep quality?</a:t>
            </a:r>
            <a:endParaRPr sz="2220">
              <a:solidFill>
                <a:schemeClr val="dk1"/>
              </a:solidFill>
            </a:endParaRP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Char char="●"/>
            </a:pPr>
            <a:r>
              <a:rPr lang="en" sz="2220">
                <a:solidFill>
                  <a:schemeClr val="dk1"/>
                </a:solidFill>
              </a:rPr>
              <a:t>Sleep quality, duration, stress level Male vs Female</a:t>
            </a:r>
            <a:r>
              <a:rPr lang="en" sz="252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Sleep Duration and Sleep Quality by Occupation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6FEB7-E126-FB91-9B39-36F45998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" y="1265464"/>
            <a:ext cx="3113646" cy="294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DFC0D-8437-38AF-AC33-2C1704741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1265464"/>
            <a:ext cx="3113646" cy="297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AE3D-AA6C-DDDA-49ED-6CD7FB09CB1F}"/>
              </a:ext>
            </a:extLst>
          </p:cNvPr>
          <p:cNvSpPr txBox="1"/>
          <p:nvPr/>
        </p:nvSpPr>
        <p:spPr>
          <a:xfrm>
            <a:off x="393699" y="4201929"/>
            <a:ext cx="7664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charts show that Engineers have the best sleep (the average sleep duration and average quality of sleep is highest for Engineers).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55"/>
              <a:t>Determining the category for sleep disorder analysis</a:t>
            </a:r>
            <a:endParaRPr sz="2255"/>
          </a:p>
        </p:txBody>
      </p:sp>
      <p:sp>
        <p:nvSpPr>
          <p:cNvPr id="74" name="Google Shape;74;p16"/>
          <p:cNvSpPr txBox="1"/>
          <p:nvPr/>
        </p:nvSpPr>
        <p:spPr>
          <a:xfrm>
            <a:off x="4582775" y="1421175"/>
            <a:ext cx="3949200" cy="3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Out of the categories with least sleep duration and quality, there is </a:t>
            </a:r>
            <a:r>
              <a:rPr lang="en" sz="1700" b="1"/>
              <a:t>not sufficient data</a:t>
            </a:r>
            <a:r>
              <a:rPr lang="en" sz="1700"/>
              <a:t> </a:t>
            </a:r>
            <a:r>
              <a:rPr lang="en" sz="1700" b="1"/>
              <a:t>for Sales Representative (2) and Scientist (4)</a:t>
            </a:r>
            <a:r>
              <a:rPr lang="en" sz="1700"/>
              <a:t> to make conclusions about the Sleep Disorder distribution.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 will proceed with the </a:t>
            </a:r>
            <a:r>
              <a:rPr lang="en" sz="1700" b="1"/>
              <a:t>Salesperson (32</a:t>
            </a:r>
            <a:r>
              <a:rPr lang="en" sz="1700"/>
              <a:t>) category to analyze further.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49250" cy="36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Sleep Disorder distribution - Comparison (Engineers, Salesperson)</a:t>
            </a:r>
            <a:endParaRPr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56855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73375" y="1170125"/>
            <a:ext cx="43242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Engineers: 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90.5% have no sleep disorders.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7.9% have Insomnia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1.6% have Sleep Apnea</a:t>
            </a:r>
            <a:endParaRPr sz="1600"/>
          </a:p>
        </p:txBody>
      </p:sp>
      <p:sp>
        <p:nvSpPr>
          <p:cNvPr id="83" name="Google Shape;83;p17"/>
          <p:cNvSpPr txBox="1"/>
          <p:nvPr/>
        </p:nvSpPr>
        <p:spPr>
          <a:xfrm>
            <a:off x="3540950" y="2862575"/>
            <a:ext cx="34290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Salesperson 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90.6% have Insomnia.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6.2% have no sleep disorders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3.1% have Sleep Apnea</a:t>
            </a:r>
            <a:endParaRPr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3464400" y="4182575"/>
            <a:ext cx="502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Engineers have best sleep. Salespersons have the lowest sleep.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Sleep Disorders Impact Sleep Duration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44950" cy="372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00" y="1416650"/>
            <a:ext cx="3803701" cy="32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Sleep Disorders Impact Sleep Quality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5" y="1220900"/>
            <a:ext cx="503085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700" y="1681775"/>
            <a:ext cx="3823226" cy="334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100150"/>
            <a:ext cx="85206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Analysis of Physical Activity Level Vs Sleep Duration and Physical Activity Level Vs Sleep Quality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550"/>
            <a:ext cx="6923074" cy="428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257550" y="783925"/>
            <a:ext cx="1487100" cy="4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Physical Activity Level combined with Sleep Duration, Stress Level and Age is analyzed with Quality of Sleep, it  has a </a:t>
            </a:r>
            <a:r>
              <a:rPr lang="en" sz="1100" b="1">
                <a:solidFill>
                  <a:schemeClr val="dk1"/>
                </a:solidFill>
              </a:rPr>
              <a:t>higher R² value(0.89)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Physical Activity Level ,Sleep Duration, Stress Level and Age combined has a stronger positive correlation on Quality of Sleep.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39475" y="408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Duration and Quality of Sleep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50" y="1090675"/>
            <a:ext cx="5095941" cy="3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Comic Sans MS</vt:lpstr>
      <vt:lpstr>Simple Light</vt:lpstr>
      <vt:lpstr>How Health and Lifestyle Impacts Sleep</vt:lpstr>
      <vt:lpstr>Dataset Used: Sleep Health and Lifestyle Dataset</vt:lpstr>
      <vt:lpstr>Average Sleep Duration and Sleep Quality by Occupation</vt:lpstr>
      <vt:lpstr> Determining the category for sleep disorder analysis</vt:lpstr>
      <vt:lpstr>Sleep Disorder distribution - Comparison (Engineers, Salesperson)</vt:lpstr>
      <vt:lpstr>How Sleep Disorders Impact Sleep Duration</vt:lpstr>
      <vt:lpstr>How Sleep Disorders Impact Sleep Quality</vt:lpstr>
      <vt:lpstr>Analysis of Physical Activity Level Vs Sleep Duration and Physical Activity Level Vs Sleep Quality</vt:lpstr>
      <vt:lpstr>Sleep Duration and Quality of Sleep</vt:lpstr>
      <vt:lpstr>Female Sleep vs Stress</vt:lpstr>
      <vt:lpstr>Male Sleep vs Stress</vt:lpstr>
      <vt:lpstr>Stress Levels vs Sleep Duration</vt:lpstr>
      <vt:lpstr>Average by Gender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Health and Lifestyle Impacts Sleep</dc:title>
  <cp:lastModifiedBy>sdevibalao@gmail.com</cp:lastModifiedBy>
  <cp:revision>2</cp:revision>
  <dcterms:modified xsi:type="dcterms:W3CDTF">2023-09-03T14:01:42Z</dcterms:modified>
</cp:coreProperties>
</file>