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0"/>
  </p:notesMasterIdLst>
  <p:sldIdLst>
    <p:sldId id="256" r:id="rId2"/>
    <p:sldId id="258" r:id="rId3"/>
    <p:sldId id="261" r:id="rId4"/>
    <p:sldId id="262" r:id="rId5"/>
    <p:sldId id="297" r:id="rId6"/>
    <p:sldId id="270" r:id="rId7"/>
    <p:sldId id="259" r:id="rId8"/>
    <p:sldId id="263" r:id="rId9"/>
  </p:sldIdLst>
  <p:sldSz cx="9144000" cy="5143500" type="screen16x9"/>
  <p:notesSz cx="6858000" cy="9144000"/>
  <p:embeddedFontLst>
    <p:embeddedFont>
      <p:font typeface="Amasis MT Pro Black" panose="02040A04050005020304" pitchFamily="18" charset="0"/>
      <p:bold r:id="rId11"/>
      <p:boldItalic r:id="rId12"/>
    </p:embeddedFont>
    <p:embeddedFont>
      <p:font typeface="Anaheim" panose="020B0604020202020204" charset="0"/>
      <p:regular r:id="rId13"/>
      <p:bold r:id="rId14"/>
    </p:embeddedFont>
    <p:embeddedFont>
      <p:font typeface="Hanken Grotesk" panose="020B0604020202020204" charset="0"/>
      <p:regular r:id="rId15"/>
      <p:bold r:id="rId16"/>
      <p:italic r:id="rId17"/>
      <p:boldItalic r:id="rId18"/>
    </p:embeddedFont>
    <p:embeddedFont>
      <p:font typeface="Nunito Light" pitchFamily="2" charset="0"/>
      <p:regular r:id="rId19"/>
      <p:italic r:id="rId20"/>
    </p:embeddedFont>
    <p:embeddedFont>
      <p:font typeface="Raleway Black" pitchFamily="2" charset="0"/>
      <p:bold r:id="rId21"/>
      <p:boldItalic r:id="rId22"/>
    </p:embeddedFont>
    <p:embeddedFont>
      <p:font typeface="Raleway ExtraBold" pitchFamily="2"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F0B4C1-D84F-424E-8777-3299FEEF5E2B}">
  <a:tblStyle styleId="{E7F0B4C1-D84F-424E-8777-3299FEEF5E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B1E2AB1-31C1-41F4-8A24-6C145823A6F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p:scale>
          <a:sx n="100" d="100"/>
          <a:sy n="100" d="100"/>
        </p:scale>
        <p:origin x="1085" y="1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61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782650" y="711700"/>
            <a:ext cx="2893200" cy="904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1782650" y="1616297"/>
            <a:ext cx="2893200" cy="28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4752038" y="824113"/>
            <a:ext cx="2787000" cy="3558300"/>
          </a:xfrm>
          <a:prstGeom prst="rect">
            <a:avLst/>
          </a:prstGeom>
          <a:noFill/>
          <a:ln>
            <a:noFill/>
          </a:ln>
        </p:spPr>
      </p:sp>
      <p:grpSp>
        <p:nvGrpSpPr>
          <p:cNvPr id="140" name="Google Shape;140;p7"/>
          <p:cNvGrpSpPr/>
          <p:nvPr/>
        </p:nvGrpSpPr>
        <p:grpSpPr>
          <a:xfrm>
            <a:off x="260189" y="195827"/>
            <a:ext cx="7049955" cy="4729917"/>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0800000">
                <a:off x="85354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7"/>
          <p:cNvGrpSpPr/>
          <p:nvPr/>
        </p:nvGrpSpPr>
        <p:grpSpPr>
          <a:xfrm>
            <a:off x="-867949" y="-315450"/>
            <a:ext cx="10098949" cy="5241212"/>
            <a:chOff x="-867949" y="-315450"/>
            <a:chExt cx="10098949" cy="5241212"/>
          </a:xfrm>
        </p:grpSpPr>
        <p:sp>
          <p:nvSpPr>
            <p:cNvPr id="148" name="Google Shape;148;p7"/>
            <p:cNvSpPr/>
            <p:nvPr/>
          </p:nvSpPr>
          <p:spPr>
            <a:xfrm>
              <a:off x="6756300" y="4613375"/>
              <a:ext cx="2474700" cy="312375"/>
            </a:xfrm>
            <a:custGeom>
              <a:avLst/>
              <a:gdLst/>
              <a:ahLst/>
              <a:cxnLst/>
              <a:rect l="l" t="t" r="r" b="b"/>
              <a:pathLst>
                <a:path w="98988" h="12495" extrusionOk="0">
                  <a:moveTo>
                    <a:pt x="0" y="0"/>
                  </a:moveTo>
                  <a:lnTo>
                    <a:pt x="37363" y="0"/>
                  </a:lnTo>
                  <a:lnTo>
                    <a:pt x="49858" y="12495"/>
                  </a:lnTo>
                  <a:lnTo>
                    <a:pt x="98988" y="12495"/>
                  </a:lnTo>
                </a:path>
              </a:pathLst>
            </a:custGeom>
            <a:noFill/>
            <a:ln w="9525" cap="flat" cmpd="sng">
              <a:solidFill>
                <a:schemeClr val="accent1"/>
              </a:solidFill>
              <a:prstDash val="solid"/>
              <a:round/>
              <a:headEnd type="none" w="med" len="med"/>
              <a:tailEnd type="none" w="med" len="med"/>
            </a:ln>
          </p:spPr>
        </p:sp>
        <p:grpSp>
          <p:nvGrpSpPr>
            <p:cNvPr id="149" name="Google Shape;149;p7"/>
            <p:cNvGrpSpPr/>
            <p:nvPr/>
          </p:nvGrpSpPr>
          <p:grpSpPr>
            <a:xfrm rot="-5400000" flipH="1">
              <a:off x="8430782" y="4500446"/>
              <a:ext cx="493321" cy="357312"/>
              <a:chOff x="1722354" y="229144"/>
              <a:chExt cx="1748744" cy="1266614"/>
            </a:xfrm>
          </p:grpSpPr>
          <p:sp>
            <p:nvSpPr>
              <p:cNvPr id="150" name="Google Shape;150;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7"/>
            <p:cNvSpPr/>
            <p:nvPr/>
          </p:nvSpPr>
          <p:spPr>
            <a:xfrm>
              <a:off x="-174975" y="-315450"/>
              <a:ext cx="1914059" cy="4400511"/>
            </a:xfrm>
            <a:custGeom>
              <a:avLst/>
              <a:gdLst/>
              <a:ahLst/>
              <a:cxnLst/>
              <a:rect l="l" t="t" r="r" b="b"/>
              <a:pathLst>
                <a:path w="55192" h="126889" extrusionOk="0">
                  <a:moveTo>
                    <a:pt x="0" y="126889"/>
                  </a:moveTo>
                  <a:lnTo>
                    <a:pt x="24140" y="102749"/>
                  </a:lnTo>
                  <a:lnTo>
                    <a:pt x="24140" y="42943"/>
                  </a:lnTo>
                  <a:lnTo>
                    <a:pt x="55192" y="25015"/>
                  </a:lnTo>
                  <a:lnTo>
                    <a:pt x="55192" y="0"/>
                  </a:lnTo>
                </a:path>
              </a:pathLst>
            </a:custGeom>
            <a:noFill/>
            <a:ln w="9525" cap="flat" cmpd="sng">
              <a:solidFill>
                <a:schemeClr val="accent1"/>
              </a:solidFill>
              <a:prstDash val="solid"/>
              <a:round/>
              <a:headEnd type="none" w="med" len="med"/>
              <a:tailEnd type="none" w="med" len="med"/>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2" name="Google Shape;162;p7"/>
          <p:cNvGrpSpPr/>
          <p:nvPr/>
        </p:nvGrpSpPr>
        <p:grpSpPr>
          <a:xfrm>
            <a:off x="609462" y="-114064"/>
            <a:ext cx="8313331" cy="4565380"/>
            <a:chOff x="609462" y="-114064"/>
            <a:chExt cx="8313331" cy="4565380"/>
          </a:xfrm>
        </p:grpSpPr>
        <p:sp>
          <p:nvSpPr>
            <p:cNvPr id="163" name="Google Shape;163;p7"/>
            <p:cNvSpPr/>
            <p:nvPr/>
          </p:nvSpPr>
          <p:spPr>
            <a:xfrm rot="10800000">
              <a:off x="8882737" y="40104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rot="10800000">
              <a:off x="609462" y="-1140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13"/>
          <p:cNvSpPr txBox="1">
            <a:spLocks noGrp="1"/>
          </p:cNvSpPr>
          <p:nvPr>
            <p:ph type="title" idx="2" hasCustomPrompt="1"/>
          </p:nvPr>
        </p:nvSpPr>
        <p:spPr>
          <a:xfrm>
            <a:off x="3177356" y="119952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2" name="Google Shape;322;p13"/>
          <p:cNvSpPr txBox="1">
            <a:spLocks noGrp="1"/>
          </p:cNvSpPr>
          <p:nvPr>
            <p:ph type="title" idx="3" hasCustomPrompt="1"/>
          </p:nvPr>
        </p:nvSpPr>
        <p:spPr>
          <a:xfrm>
            <a:off x="3177356" y="2902621"/>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3" name="Google Shape;323;p13"/>
          <p:cNvSpPr txBox="1">
            <a:spLocks noGrp="1"/>
          </p:cNvSpPr>
          <p:nvPr>
            <p:ph type="title" idx="4" hasCustomPrompt="1"/>
          </p:nvPr>
        </p:nvSpPr>
        <p:spPr>
          <a:xfrm>
            <a:off x="3177356" y="176722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4" name="Google Shape;324;p13"/>
          <p:cNvSpPr txBox="1">
            <a:spLocks noGrp="1"/>
          </p:cNvSpPr>
          <p:nvPr>
            <p:ph type="title" idx="5" hasCustomPrompt="1"/>
          </p:nvPr>
        </p:nvSpPr>
        <p:spPr>
          <a:xfrm>
            <a:off x="3177356" y="347031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5" name="Google Shape;325;p13"/>
          <p:cNvSpPr txBox="1">
            <a:spLocks noGrp="1"/>
          </p:cNvSpPr>
          <p:nvPr>
            <p:ph type="title" idx="6" hasCustomPrompt="1"/>
          </p:nvPr>
        </p:nvSpPr>
        <p:spPr>
          <a:xfrm>
            <a:off x="3177356" y="2334924"/>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6" name="Google Shape;326;p13"/>
          <p:cNvSpPr txBox="1">
            <a:spLocks noGrp="1"/>
          </p:cNvSpPr>
          <p:nvPr>
            <p:ph type="title" idx="7" hasCustomPrompt="1"/>
          </p:nvPr>
        </p:nvSpPr>
        <p:spPr>
          <a:xfrm>
            <a:off x="3177356" y="403801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7" name="Google Shape;327;p13"/>
          <p:cNvSpPr txBox="1">
            <a:spLocks noGrp="1"/>
          </p:cNvSpPr>
          <p:nvPr>
            <p:ph type="subTitle" idx="1"/>
          </p:nvPr>
        </p:nvSpPr>
        <p:spPr>
          <a:xfrm>
            <a:off x="4010944" y="1201329"/>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8" name="Google Shape;328;p13"/>
          <p:cNvSpPr txBox="1">
            <a:spLocks noGrp="1"/>
          </p:cNvSpPr>
          <p:nvPr>
            <p:ph type="subTitle" idx="8"/>
          </p:nvPr>
        </p:nvSpPr>
        <p:spPr>
          <a:xfrm>
            <a:off x="4010944" y="1769028"/>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9" name="Google Shape;329;p13"/>
          <p:cNvSpPr txBox="1">
            <a:spLocks noGrp="1"/>
          </p:cNvSpPr>
          <p:nvPr>
            <p:ph type="subTitle" idx="9"/>
          </p:nvPr>
        </p:nvSpPr>
        <p:spPr>
          <a:xfrm>
            <a:off x="4010944" y="23367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0" name="Google Shape;330;p13"/>
          <p:cNvSpPr txBox="1">
            <a:spLocks noGrp="1"/>
          </p:cNvSpPr>
          <p:nvPr>
            <p:ph type="subTitle" idx="13"/>
          </p:nvPr>
        </p:nvSpPr>
        <p:spPr>
          <a:xfrm>
            <a:off x="4010941" y="29044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1" name="Google Shape;331;p13"/>
          <p:cNvSpPr txBox="1">
            <a:spLocks noGrp="1"/>
          </p:cNvSpPr>
          <p:nvPr>
            <p:ph type="subTitle" idx="14"/>
          </p:nvPr>
        </p:nvSpPr>
        <p:spPr>
          <a:xfrm>
            <a:off x="4010941" y="3472126"/>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2" name="Google Shape;332;p13"/>
          <p:cNvSpPr txBox="1">
            <a:spLocks noGrp="1"/>
          </p:cNvSpPr>
          <p:nvPr>
            <p:ph type="subTitle" idx="15"/>
          </p:nvPr>
        </p:nvSpPr>
        <p:spPr>
          <a:xfrm>
            <a:off x="4010941" y="4039825"/>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333" name="Google Shape;333;p13"/>
          <p:cNvGrpSpPr/>
          <p:nvPr/>
        </p:nvGrpSpPr>
        <p:grpSpPr>
          <a:xfrm>
            <a:off x="377427" y="204425"/>
            <a:ext cx="8916117" cy="4541546"/>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10800000">
                <a:off x="8310477" y="353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avLst/>
                <a:gdLst/>
                <a:ahLst/>
                <a:cxnLst/>
                <a:rect l="l" t="t" r="r" b="b"/>
                <a:pathLst>
                  <a:path w="1784" h="1784" fill="none" extrusionOk="0">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w="597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rot="5400000" flipH="1">
                <a:off x="7506622" y="10417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13"/>
          <p:cNvGrpSpPr/>
          <p:nvPr/>
        </p:nvGrpSpPr>
        <p:grpSpPr>
          <a:xfrm>
            <a:off x="-556748" y="-57000"/>
            <a:ext cx="10429656" cy="337845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3"/>
            <p:cNvSpPr/>
            <p:nvPr/>
          </p:nvSpPr>
          <p:spPr>
            <a:xfrm>
              <a:off x="8221600" y="-57000"/>
              <a:ext cx="1027600" cy="3378450"/>
            </a:xfrm>
            <a:custGeom>
              <a:avLst/>
              <a:gdLst/>
              <a:ahLst/>
              <a:cxnLst/>
              <a:rect l="l" t="t" r="r" b="b"/>
              <a:pathLst>
                <a:path w="41104" h="135138" extrusionOk="0">
                  <a:moveTo>
                    <a:pt x="41104" y="135138"/>
                  </a:moveTo>
                  <a:lnTo>
                    <a:pt x="0" y="111407"/>
                  </a:lnTo>
                  <a:lnTo>
                    <a:pt x="0" y="57500"/>
                  </a:lnTo>
                  <a:lnTo>
                    <a:pt x="12424" y="45076"/>
                  </a:lnTo>
                  <a:lnTo>
                    <a:pt x="12424" y="0"/>
                  </a:lnTo>
                </a:path>
              </a:pathLst>
            </a:custGeom>
            <a:noFill/>
            <a:ln w="9525" cap="flat" cmpd="sng">
              <a:solidFill>
                <a:schemeClr val="accent1"/>
              </a:solidFill>
              <a:prstDash val="solid"/>
              <a:round/>
              <a:headEnd type="none" w="med" len="med"/>
              <a:tailEnd type="none" w="med" len="med"/>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60" name="Google Shape;360;p13"/>
          <p:cNvGrpSpPr/>
          <p:nvPr/>
        </p:nvGrpSpPr>
        <p:grpSpPr>
          <a:xfrm>
            <a:off x="-160350" y="1017736"/>
            <a:ext cx="9034618" cy="1344543"/>
            <a:chOff x="-160350" y="1017736"/>
            <a:chExt cx="9034618" cy="1344543"/>
          </a:xfrm>
        </p:grpSpPr>
        <p:sp>
          <p:nvSpPr>
            <p:cNvPr id="361" name="Google Shape;361;p13"/>
            <p:cNvSpPr/>
            <p:nvPr/>
          </p:nvSpPr>
          <p:spPr>
            <a:xfrm rot="10800000">
              <a:off x="8834212" y="1017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40062" y="21218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2" r:id="rId10"/>
    <p:sldLayoutId id="2147483663"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kzDdCUJhF5jRAMppPV42AWyWWGjeS6UnPmm8dyOKRBM/copy"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016539" y="1552664"/>
            <a:ext cx="4384800" cy="7112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err="1">
                <a:latin typeface="Amasis MT Pro Black" panose="02040A04050005020304" pitchFamily="18" charset="0"/>
                <a:cs typeface="Aharoni" panose="02010803020104030203" pitchFamily="2" charset="-79"/>
              </a:rPr>
              <a:t>OpenEyeAlert</a:t>
            </a:r>
            <a:endParaRPr sz="4000" dirty="0">
              <a:latin typeface="Amasis MT Pro Black" panose="02040A04050005020304" pitchFamily="18" charset="0"/>
              <a:cs typeface="Aharoni" panose="02010803020104030203" pitchFamily="2" charset="-79"/>
            </a:endParaRPr>
          </a:p>
        </p:txBody>
      </p:sp>
      <p:sp>
        <p:nvSpPr>
          <p:cNvPr id="663" name="Google Shape;663;p28"/>
          <p:cNvSpPr txBox="1">
            <a:spLocks noGrp="1"/>
          </p:cNvSpPr>
          <p:nvPr>
            <p:ph type="subTitle" idx="1"/>
          </p:nvPr>
        </p:nvSpPr>
        <p:spPr>
          <a:xfrm>
            <a:off x="395170" y="2448346"/>
            <a:ext cx="5262217" cy="3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mn-lt"/>
              </a:rPr>
              <a:t> Automatic Camera Detection Safety Device</a:t>
            </a:r>
            <a:endParaRPr sz="1800" b="1" dirty="0">
              <a:latin typeface="+mn-lt"/>
            </a:endParaRPr>
          </a:p>
        </p:txBody>
      </p:sp>
      <p:sp>
        <p:nvSpPr>
          <p:cNvPr id="664" name="Google Shape;664;p28"/>
          <p:cNvSpPr/>
          <p:nvPr/>
        </p:nvSpPr>
        <p:spPr>
          <a:xfrm rot="-5400000">
            <a:off x="589639" y="17298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678" name="Google Shape;678;p28"/>
          <p:cNvGrpSpPr/>
          <p:nvPr/>
        </p:nvGrpSpPr>
        <p:grpSpPr>
          <a:xfrm rot="10800000" flipH="1">
            <a:off x="-2068288"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txBody>
            <a:bodyPr/>
            <a:lstStyle/>
            <a:p>
              <a:endParaRPr lang="en-US"/>
            </a:p>
          </p:txBody>
        </p:sp>
      </p:grpSp>
      <p:sp>
        <p:nvSpPr>
          <p:cNvPr id="4" name="Rectangle: Rounded Corners 3">
            <a:extLst>
              <a:ext uri="{FF2B5EF4-FFF2-40B4-BE49-F238E27FC236}">
                <a16:creationId xmlns:a16="http://schemas.microsoft.com/office/drawing/2014/main" id="{DC359BB3-24F6-00C9-0B9C-E51BC23CD690}"/>
              </a:ext>
            </a:extLst>
          </p:cNvPr>
          <p:cNvSpPr/>
          <p:nvPr/>
        </p:nvSpPr>
        <p:spPr>
          <a:xfrm>
            <a:off x="811283" y="2334257"/>
            <a:ext cx="4079860" cy="45719"/>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1463C28-1627-C84F-0E04-3FD2F3C3D686}"/>
              </a:ext>
            </a:extLst>
          </p:cNvPr>
          <p:cNvSpPr txBox="1"/>
          <p:nvPr/>
        </p:nvSpPr>
        <p:spPr>
          <a:xfrm>
            <a:off x="613781" y="4218028"/>
            <a:ext cx="6226891" cy="620042"/>
          </a:xfrm>
          <a:prstGeom prst="rect">
            <a:avLst/>
          </a:prstGeom>
          <a:noFill/>
        </p:spPr>
        <p:txBody>
          <a:bodyPr wrap="square" rtlCol="0">
            <a:spAutoFit/>
          </a:bodyPr>
          <a:lstStyle/>
          <a:p>
            <a:pPr>
              <a:lnSpc>
                <a:spcPct val="150000"/>
              </a:lnSpc>
            </a:pPr>
            <a:r>
              <a:rPr lang="en-US" sz="1200" b="1" dirty="0">
                <a:solidFill>
                  <a:schemeClr val="tx1"/>
                </a:solidFill>
                <a:latin typeface="+mn-lt"/>
                <a:ea typeface="ADLaM Display" panose="02010000000000000000" pitchFamily="2" charset="0"/>
                <a:cs typeface="ADLaM Display" panose="02010000000000000000" pitchFamily="2" charset="0"/>
              </a:rPr>
              <a:t>Group 1 Members –</a:t>
            </a:r>
          </a:p>
          <a:p>
            <a:pPr>
              <a:lnSpc>
                <a:spcPct val="150000"/>
              </a:lnSpc>
            </a:pPr>
            <a:r>
              <a:rPr lang="en-US" sz="1200" b="1" dirty="0">
                <a:solidFill>
                  <a:schemeClr val="tx1"/>
                </a:solidFill>
                <a:latin typeface="+mn-lt"/>
                <a:ea typeface="ADLaM Display" panose="02010000000000000000" pitchFamily="2" charset="0"/>
                <a:cs typeface="ADLaM Display" panose="02010000000000000000" pitchFamily="2" charset="0"/>
              </a:rPr>
              <a:t>Devika M. </a:t>
            </a:r>
            <a:r>
              <a:rPr lang="en-US" sz="1200" b="1" dirty="0" err="1">
                <a:solidFill>
                  <a:schemeClr val="tx1"/>
                </a:solidFill>
                <a:latin typeface="+mn-lt"/>
                <a:ea typeface="ADLaM Display" panose="02010000000000000000" pitchFamily="2" charset="0"/>
                <a:cs typeface="ADLaM Display" panose="02010000000000000000" pitchFamily="2" charset="0"/>
              </a:rPr>
              <a:t>Bongarde</a:t>
            </a:r>
            <a:r>
              <a:rPr lang="en-US" sz="1200" b="1" dirty="0">
                <a:solidFill>
                  <a:schemeClr val="tx1"/>
                </a:solidFill>
                <a:latin typeface="+mn-lt"/>
                <a:ea typeface="ADLaM Display" panose="02010000000000000000" pitchFamily="2" charset="0"/>
                <a:cs typeface="ADLaM Display" panose="02010000000000000000" pitchFamily="2" charset="0"/>
              </a:rPr>
              <a:t>, Vinayak C. </a:t>
            </a:r>
            <a:r>
              <a:rPr lang="en-US" sz="1200" b="1" dirty="0" err="1">
                <a:solidFill>
                  <a:schemeClr val="tx1"/>
                </a:solidFill>
                <a:latin typeface="+mn-lt"/>
                <a:ea typeface="ADLaM Display" panose="02010000000000000000" pitchFamily="2" charset="0"/>
                <a:cs typeface="ADLaM Display" panose="02010000000000000000" pitchFamily="2" charset="0"/>
              </a:rPr>
              <a:t>Kadate</a:t>
            </a:r>
            <a:r>
              <a:rPr lang="en-US" sz="1200" b="1" dirty="0">
                <a:solidFill>
                  <a:schemeClr val="tx1"/>
                </a:solidFill>
                <a:latin typeface="+mn-lt"/>
                <a:ea typeface="ADLaM Display" panose="02010000000000000000" pitchFamily="2" charset="0"/>
                <a:cs typeface="ADLaM Display" panose="02010000000000000000" pitchFamily="2" charset="0"/>
              </a:rPr>
              <a:t>, Avadhoot S. </a:t>
            </a:r>
            <a:r>
              <a:rPr lang="en-US" sz="1200" b="1" dirty="0" err="1">
                <a:solidFill>
                  <a:schemeClr val="tx1"/>
                </a:solidFill>
                <a:latin typeface="+mn-lt"/>
                <a:ea typeface="ADLaM Display" panose="02010000000000000000" pitchFamily="2" charset="0"/>
                <a:cs typeface="ADLaM Display" panose="02010000000000000000" pitchFamily="2" charset="0"/>
              </a:rPr>
              <a:t>Gurav</a:t>
            </a:r>
            <a:r>
              <a:rPr lang="en-US" sz="1200" b="1" dirty="0">
                <a:solidFill>
                  <a:schemeClr val="tx1"/>
                </a:solidFill>
                <a:latin typeface="+mn-lt"/>
                <a:ea typeface="ADLaM Display" panose="02010000000000000000" pitchFamily="2" charset="0"/>
                <a:cs typeface="ADLaM Display" panose="02010000000000000000" pitchFamily="2" charset="0"/>
              </a:rPr>
              <a:t> ,Shivraj P. </a:t>
            </a:r>
            <a:r>
              <a:rPr lang="en-US" sz="1200" b="1" dirty="0" err="1">
                <a:solidFill>
                  <a:schemeClr val="tx1"/>
                </a:solidFill>
                <a:latin typeface="+mn-lt"/>
                <a:ea typeface="ADLaM Display" panose="02010000000000000000" pitchFamily="2" charset="0"/>
                <a:cs typeface="ADLaM Display" panose="02010000000000000000" pitchFamily="2" charset="0"/>
              </a:rPr>
              <a:t>Chougule</a:t>
            </a:r>
            <a:endParaRPr lang="en-US" sz="1200" b="1" dirty="0">
              <a:solidFill>
                <a:schemeClr val="tx1"/>
              </a:solidFill>
              <a:latin typeface="+mn-lt"/>
              <a:ea typeface="ADLaM Display" panose="02010000000000000000" pitchFamily="2" charset="0"/>
              <a:cs typeface="ADLaM Display" panose="02010000000000000000" pitchFamily="2" charset="0"/>
            </a:endParaRPr>
          </a:p>
        </p:txBody>
      </p:sp>
      <p:sp>
        <p:nvSpPr>
          <p:cNvPr id="731" name="Google Shape;1504;p49">
            <a:extLst>
              <a:ext uri="{FF2B5EF4-FFF2-40B4-BE49-F238E27FC236}">
                <a16:creationId xmlns:a16="http://schemas.microsoft.com/office/drawing/2014/main" id="{A22B7470-69C4-C1F9-2419-0D1BAFA0F0BD}"/>
              </a:ext>
            </a:extLst>
          </p:cNvPr>
          <p:cNvSpPr/>
          <p:nvPr/>
        </p:nvSpPr>
        <p:spPr>
          <a:xfrm flipH="1" flipV="1">
            <a:off x="942257" y="3109314"/>
            <a:ext cx="4869718" cy="917758"/>
          </a:xfrm>
          <a:custGeom>
            <a:avLst/>
            <a:gdLst/>
            <a:ahLst/>
            <a:cxnLst/>
            <a:rect l="l" t="t" r="r" b="b"/>
            <a:pathLst>
              <a:path w="65134" h="13167" extrusionOk="0">
                <a:moveTo>
                  <a:pt x="63438" y="6992"/>
                </a:moveTo>
                <a:cubicBezTo>
                  <a:pt x="64222" y="6992"/>
                  <a:pt x="64864" y="7635"/>
                  <a:pt x="64864" y="8422"/>
                </a:cubicBezTo>
                <a:cubicBezTo>
                  <a:pt x="64864" y="9189"/>
                  <a:pt x="64222" y="9831"/>
                  <a:pt x="63438" y="9831"/>
                </a:cubicBezTo>
                <a:cubicBezTo>
                  <a:pt x="62672" y="9831"/>
                  <a:pt x="62030" y="9189"/>
                  <a:pt x="62030" y="8422"/>
                </a:cubicBezTo>
                <a:cubicBezTo>
                  <a:pt x="62030" y="7635"/>
                  <a:pt x="62672" y="6992"/>
                  <a:pt x="63438" y="6992"/>
                </a:cubicBezTo>
                <a:close/>
                <a:moveTo>
                  <a:pt x="47614" y="10062"/>
                </a:moveTo>
                <a:cubicBezTo>
                  <a:pt x="48398" y="10062"/>
                  <a:pt x="49040" y="10687"/>
                  <a:pt x="49040" y="11471"/>
                </a:cubicBezTo>
                <a:cubicBezTo>
                  <a:pt x="49040" y="12259"/>
                  <a:pt x="48398" y="12879"/>
                  <a:pt x="47614" y="12879"/>
                </a:cubicBezTo>
                <a:cubicBezTo>
                  <a:pt x="46848" y="12879"/>
                  <a:pt x="46206" y="12259"/>
                  <a:pt x="46206" y="11471"/>
                </a:cubicBezTo>
                <a:cubicBezTo>
                  <a:pt x="46206" y="10687"/>
                  <a:pt x="46848" y="10062"/>
                  <a:pt x="47614" y="10062"/>
                </a:cubicBezTo>
                <a:close/>
                <a:moveTo>
                  <a:pt x="1" y="1"/>
                </a:moveTo>
                <a:lnTo>
                  <a:pt x="1" y="271"/>
                </a:lnTo>
                <a:lnTo>
                  <a:pt x="40798" y="271"/>
                </a:lnTo>
                <a:lnTo>
                  <a:pt x="48775" y="8243"/>
                </a:lnTo>
                <a:lnTo>
                  <a:pt x="23031" y="8243"/>
                </a:lnTo>
                <a:lnTo>
                  <a:pt x="18574" y="3781"/>
                </a:lnTo>
                <a:lnTo>
                  <a:pt x="91" y="3781"/>
                </a:lnTo>
                <a:lnTo>
                  <a:pt x="91" y="4051"/>
                </a:lnTo>
                <a:lnTo>
                  <a:pt x="18467" y="4051"/>
                </a:lnTo>
                <a:lnTo>
                  <a:pt x="22641" y="8243"/>
                </a:lnTo>
                <a:lnTo>
                  <a:pt x="1" y="8243"/>
                </a:lnTo>
                <a:lnTo>
                  <a:pt x="1" y="8512"/>
                </a:lnTo>
                <a:lnTo>
                  <a:pt x="22924" y="8512"/>
                </a:lnTo>
                <a:lnTo>
                  <a:pt x="26066" y="11651"/>
                </a:lnTo>
                <a:lnTo>
                  <a:pt x="45936" y="11651"/>
                </a:lnTo>
                <a:cubicBezTo>
                  <a:pt x="46026" y="12507"/>
                  <a:pt x="46758" y="13166"/>
                  <a:pt x="47614" y="13166"/>
                </a:cubicBezTo>
                <a:cubicBezTo>
                  <a:pt x="48561" y="13166"/>
                  <a:pt x="49310" y="12400"/>
                  <a:pt x="49310" y="11471"/>
                </a:cubicBezTo>
                <a:cubicBezTo>
                  <a:pt x="49310" y="10546"/>
                  <a:pt x="48561" y="9797"/>
                  <a:pt x="47614" y="9797"/>
                </a:cubicBezTo>
                <a:cubicBezTo>
                  <a:pt x="46724" y="9797"/>
                  <a:pt x="45992" y="10490"/>
                  <a:pt x="45936" y="11381"/>
                </a:cubicBezTo>
                <a:lnTo>
                  <a:pt x="26173" y="11381"/>
                </a:lnTo>
                <a:lnTo>
                  <a:pt x="23300" y="8512"/>
                </a:lnTo>
                <a:lnTo>
                  <a:pt x="49040" y="8512"/>
                </a:lnTo>
                <a:lnTo>
                  <a:pt x="49057" y="8529"/>
                </a:lnTo>
                <a:lnTo>
                  <a:pt x="49079" y="8512"/>
                </a:lnTo>
                <a:lnTo>
                  <a:pt x="61760" y="8512"/>
                </a:lnTo>
                <a:cubicBezTo>
                  <a:pt x="61816" y="9403"/>
                  <a:pt x="62544" y="10096"/>
                  <a:pt x="63438" y="10096"/>
                </a:cubicBezTo>
                <a:cubicBezTo>
                  <a:pt x="64363" y="10096"/>
                  <a:pt x="65134" y="9347"/>
                  <a:pt x="65134" y="8422"/>
                </a:cubicBezTo>
                <a:cubicBezTo>
                  <a:pt x="65134" y="7493"/>
                  <a:pt x="64363" y="6727"/>
                  <a:pt x="63438" y="6727"/>
                </a:cubicBezTo>
                <a:cubicBezTo>
                  <a:pt x="62565" y="6727"/>
                  <a:pt x="61850" y="7386"/>
                  <a:pt x="61760" y="8243"/>
                </a:cubicBezTo>
                <a:lnTo>
                  <a:pt x="49147" y="8243"/>
                </a:lnTo>
                <a:lnTo>
                  <a:pt x="409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pic>
        <p:nvPicPr>
          <p:cNvPr id="3" name="Picture 2" descr="A yellow and black sign&#10;&#10;Description automatically generated">
            <a:extLst>
              <a:ext uri="{FF2B5EF4-FFF2-40B4-BE49-F238E27FC236}">
                <a16:creationId xmlns:a16="http://schemas.microsoft.com/office/drawing/2014/main" id="{A8832446-1EDE-3C5C-52AF-CF48FB59A92A}"/>
              </a:ext>
            </a:extLst>
          </p:cNvPr>
          <p:cNvPicPr>
            <a:picLocks noChangeAspect="1"/>
          </p:cNvPicPr>
          <p:nvPr/>
        </p:nvPicPr>
        <p:blipFill rotWithShape="1">
          <a:blip r:embed="rId3"/>
          <a:srcRect l="9987" r="8016"/>
          <a:stretch/>
        </p:blipFill>
        <p:spPr>
          <a:xfrm>
            <a:off x="117522" y="142715"/>
            <a:ext cx="1193795" cy="3639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0"/>
          <p:cNvSpPr txBox="1">
            <a:spLocks noGrp="1"/>
          </p:cNvSpPr>
          <p:nvPr>
            <p:ph type="subTitle" idx="8"/>
          </p:nvPr>
        </p:nvSpPr>
        <p:spPr>
          <a:xfrm>
            <a:off x="4010941" y="1811428"/>
            <a:ext cx="3098516" cy="4063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PURPOSE OF THE PROJECT</a:t>
            </a:r>
            <a:endParaRPr dirty="0"/>
          </a:p>
        </p:txBody>
      </p:sp>
      <p:sp>
        <p:nvSpPr>
          <p:cNvPr id="709" name="Google Shape;70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10" name="Google Shape;710;p30"/>
          <p:cNvSpPr txBox="1">
            <a:spLocks noGrp="1"/>
          </p:cNvSpPr>
          <p:nvPr>
            <p:ph type="title" idx="2"/>
          </p:nvPr>
        </p:nvSpPr>
        <p:spPr>
          <a:xfrm>
            <a:off x="3177356" y="1199529"/>
            <a:ext cx="720232" cy="5067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1" name="Google Shape;711;p30"/>
          <p:cNvSpPr txBox="1">
            <a:spLocks noGrp="1"/>
          </p:cNvSpPr>
          <p:nvPr>
            <p:ph type="title" idx="3"/>
          </p:nvPr>
        </p:nvSpPr>
        <p:spPr>
          <a:xfrm>
            <a:off x="3177356" y="2902621"/>
            <a:ext cx="720232" cy="5067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12" name="Google Shape;712;p30"/>
          <p:cNvSpPr txBox="1">
            <a:spLocks noGrp="1"/>
          </p:cNvSpPr>
          <p:nvPr>
            <p:ph type="title" idx="4"/>
          </p:nvPr>
        </p:nvSpPr>
        <p:spPr>
          <a:xfrm>
            <a:off x="3177356" y="1767226"/>
            <a:ext cx="720232" cy="5067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4" name="Google Shape;714;p30"/>
          <p:cNvSpPr txBox="1">
            <a:spLocks noGrp="1"/>
          </p:cNvSpPr>
          <p:nvPr>
            <p:ph type="title" idx="6"/>
          </p:nvPr>
        </p:nvSpPr>
        <p:spPr>
          <a:xfrm>
            <a:off x="3177356" y="2334924"/>
            <a:ext cx="720232" cy="5067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5" name="Google Shape;715;p30"/>
          <p:cNvSpPr txBox="1">
            <a:spLocks noGrp="1"/>
          </p:cNvSpPr>
          <p:nvPr>
            <p:ph type="title" idx="7"/>
          </p:nvPr>
        </p:nvSpPr>
        <p:spPr>
          <a:xfrm>
            <a:off x="3177356" y="3466718"/>
            <a:ext cx="720232" cy="5067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6" name="Google Shape;716;p30"/>
          <p:cNvSpPr txBox="1">
            <a:spLocks noGrp="1"/>
          </p:cNvSpPr>
          <p:nvPr>
            <p:ph type="subTitle" idx="1"/>
          </p:nvPr>
        </p:nvSpPr>
        <p:spPr>
          <a:xfrm>
            <a:off x="4010944" y="1201328"/>
            <a:ext cx="2664179" cy="5030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717" name="Google Shape;717;p30"/>
          <p:cNvSpPr txBox="1">
            <a:spLocks noGrp="1"/>
          </p:cNvSpPr>
          <p:nvPr>
            <p:ph type="subTitle" idx="9"/>
          </p:nvPr>
        </p:nvSpPr>
        <p:spPr>
          <a:xfrm>
            <a:off x="4010944" y="2336726"/>
            <a:ext cx="2664179" cy="5030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OUR GOALS</a:t>
            </a:r>
            <a:endParaRPr dirty="0"/>
          </a:p>
        </p:txBody>
      </p:sp>
      <p:sp>
        <p:nvSpPr>
          <p:cNvPr id="718" name="Google Shape;718;p30"/>
          <p:cNvSpPr txBox="1">
            <a:spLocks noGrp="1"/>
          </p:cNvSpPr>
          <p:nvPr>
            <p:ph type="subTitle" idx="13"/>
          </p:nvPr>
        </p:nvSpPr>
        <p:spPr>
          <a:xfrm>
            <a:off x="4010941" y="2904426"/>
            <a:ext cx="2664179" cy="5030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METHODOLOGY</a:t>
            </a:r>
            <a:endParaRPr dirty="0"/>
          </a:p>
        </p:txBody>
      </p:sp>
      <p:sp>
        <p:nvSpPr>
          <p:cNvPr id="719" name="Google Shape;719;p30"/>
          <p:cNvSpPr txBox="1">
            <a:spLocks noGrp="1"/>
          </p:cNvSpPr>
          <p:nvPr>
            <p:ph type="subTitle" idx="14"/>
          </p:nvPr>
        </p:nvSpPr>
        <p:spPr>
          <a:xfrm>
            <a:off x="4010941" y="3470317"/>
            <a:ext cx="2664179" cy="5030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CONSLUSION</a:t>
            </a:r>
          </a:p>
        </p:txBody>
      </p:sp>
      <p:grpSp>
        <p:nvGrpSpPr>
          <p:cNvPr id="721" name="Google Shape;721;p30"/>
          <p:cNvGrpSpPr/>
          <p:nvPr/>
        </p:nvGrpSpPr>
        <p:grpSpPr>
          <a:xfrm>
            <a:off x="1339375" y="1762000"/>
            <a:ext cx="1193310" cy="3463350"/>
            <a:chOff x="472500" y="1762000"/>
            <a:chExt cx="1193310" cy="3463350"/>
          </a:xfrm>
        </p:grpSpPr>
        <p:grpSp>
          <p:nvGrpSpPr>
            <p:cNvPr id="722" name="Google Shape;722;p30"/>
            <p:cNvGrpSpPr/>
            <p:nvPr/>
          </p:nvGrpSpPr>
          <p:grpSpPr>
            <a:xfrm rot="10800000">
              <a:off x="1172489" y="4265721"/>
              <a:ext cx="493321" cy="357312"/>
              <a:chOff x="1722354" y="229144"/>
              <a:chExt cx="1748744" cy="1266614"/>
            </a:xfrm>
          </p:grpSpPr>
          <p:sp>
            <p:nvSpPr>
              <p:cNvPr id="723" name="Google Shape;723;p3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30"/>
            <p:cNvSpPr/>
            <p:nvPr/>
          </p:nvSpPr>
          <p:spPr>
            <a:xfrm>
              <a:off x="472500" y="1762000"/>
              <a:ext cx="700000" cy="3463350"/>
            </a:xfrm>
            <a:custGeom>
              <a:avLst/>
              <a:gdLst/>
              <a:ahLst/>
              <a:cxnLst/>
              <a:rect l="l" t="t" r="r" b="b"/>
              <a:pathLst>
                <a:path w="28000" h="138534" extrusionOk="0">
                  <a:moveTo>
                    <a:pt x="0" y="0"/>
                  </a:moveTo>
                  <a:lnTo>
                    <a:pt x="0" y="65749"/>
                  </a:lnTo>
                  <a:lnTo>
                    <a:pt x="28000" y="81915"/>
                  </a:lnTo>
                  <a:lnTo>
                    <a:pt x="28000" y="109663"/>
                  </a:lnTo>
                  <a:lnTo>
                    <a:pt x="17964" y="115457"/>
                  </a:lnTo>
                  <a:lnTo>
                    <a:pt x="17964" y="138534"/>
                  </a:lnTo>
                </a:path>
              </a:pathLst>
            </a:custGeom>
            <a:noFill/>
            <a:ln w="9525" cap="flat" cmpd="sng">
              <a:solidFill>
                <a:schemeClr val="accent1"/>
              </a:solidFill>
              <a:prstDash val="solid"/>
              <a:round/>
              <a:headEnd type="none" w="med" len="med"/>
              <a:tailEnd type="none" w="med" len="med"/>
            </a:ln>
          </p:spPr>
          <p:txBody>
            <a:bodyPr/>
            <a:lstStyle/>
            <a:p>
              <a:endParaRPr lang="en-US"/>
            </a:p>
          </p:txBody>
        </p:sp>
      </p:grpSp>
      <p:sp>
        <p:nvSpPr>
          <p:cNvPr id="2" name="Google Shape;715;p30">
            <a:extLst>
              <a:ext uri="{FF2B5EF4-FFF2-40B4-BE49-F238E27FC236}">
                <a16:creationId xmlns:a16="http://schemas.microsoft.com/office/drawing/2014/main" id="{EB648543-1290-53CD-BF46-45B0B948899D}"/>
              </a:ext>
            </a:extLst>
          </p:cNvPr>
          <p:cNvSpPr txBox="1">
            <a:spLocks/>
          </p:cNvSpPr>
          <p:nvPr/>
        </p:nvSpPr>
        <p:spPr>
          <a:xfrm>
            <a:off x="3177356" y="4027215"/>
            <a:ext cx="720232" cy="506780"/>
          </a:xfrm>
          <a:prstGeom prst="rect">
            <a:avLst/>
          </a:prstGeom>
          <a:solidFill>
            <a:srgbClr val="FFFFFF">
              <a:alpha val="75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leway ExtraBold"/>
              <a:buNone/>
              <a:defRPr sz="2000" b="0" i="0" u="none" strike="noStrike" cap="none">
                <a:solidFill>
                  <a:schemeClr val="lt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dirty="0"/>
              <a:t>06</a:t>
            </a:r>
          </a:p>
        </p:txBody>
      </p:sp>
      <p:sp>
        <p:nvSpPr>
          <p:cNvPr id="3" name="Google Shape;719;p30">
            <a:extLst>
              <a:ext uri="{FF2B5EF4-FFF2-40B4-BE49-F238E27FC236}">
                <a16:creationId xmlns:a16="http://schemas.microsoft.com/office/drawing/2014/main" id="{9E49436F-59F8-FB8D-41A8-229B6176AA9C}"/>
              </a:ext>
            </a:extLst>
          </p:cNvPr>
          <p:cNvSpPr txBox="1">
            <a:spLocks/>
          </p:cNvSpPr>
          <p:nvPr/>
        </p:nvSpPr>
        <p:spPr>
          <a:xfrm>
            <a:off x="4010941" y="4030814"/>
            <a:ext cx="2664179" cy="5030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Black"/>
              <a:buNone/>
              <a:defRPr sz="1600" b="0" i="0" u="none" strike="noStrike" cap="none">
                <a:solidFill>
                  <a:schemeClr val="dk1"/>
                </a:solidFill>
                <a:latin typeface="Raleway Black"/>
                <a:ea typeface="Raleway Black"/>
                <a:cs typeface="Raleway Black"/>
                <a:sym typeface="Raleway Black"/>
              </a:defRPr>
            </a:lvl1pPr>
            <a:lvl2pPr marL="914400" marR="0" lvl="1"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2pPr>
            <a:lvl3pPr marL="1371600" marR="0" lvl="2"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3pPr>
            <a:lvl4pPr marL="1828800" marR="0" lvl="3"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4pPr>
            <a:lvl5pPr marL="2286000" marR="0" lvl="4"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5pPr>
            <a:lvl6pPr marL="2743200" marR="0" lvl="5"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6pPr>
            <a:lvl7pPr marL="3200400" marR="0" lvl="6"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7pPr>
            <a:lvl8pPr marL="3657600" marR="0" lvl="7"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8pPr>
            <a:lvl9pPr marL="4114800" marR="0" lvl="8"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9pPr>
          </a:lstStyle>
          <a:p>
            <a:pPr marL="0" indent="0"/>
            <a:r>
              <a:rPr lang="en-US" dirty="0"/>
              <a:t>REFERENCES</a:t>
            </a:r>
          </a:p>
        </p:txBody>
      </p:sp>
      <p:grpSp>
        <p:nvGrpSpPr>
          <p:cNvPr id="12" name="Google Shape;1569;p50">
            <a:extLst>
              <a:ext uri="{FF2B5EF4-FFF2-40B4-BE49-F238E27FC236}">
                <a16:creationId xmlns:a16="http://schemas.microsoft.com/office/drawing/2014/main" id="{7EFAAF5D-D865-025E-9F96-14B2F7EADCE5}"/>
              </a:ext>
            </a:extLst>
          </p:cNvPr>
          <p:cNvGrpSpPr/>
          <p:nvPr/>
        </p:nvGrpSpPr>
        <p:grpSpPr>
          <a:xfrm>
            <a:off x="6380658" y="3846683"/>
            <a:ext cx="2763342" cy="1036492"/>
            <a:chOff x="5923458" y="2066691"/>
            <a:chExt cx="3360485" cy="1171564"/>
          </a:xfrm>
        </p:grpSpPr>
        <p:grpSp>
          <p:nvGrpSpPr>
            <p:cNvPr id="13" name="Google Shape;1570;p50">
              <a:extLst>
                <a:ext uri="{FF2B5EF4-FFF2-40B4-BE49-F238E27FC236}">
                  <a16:creationId xmlns:a16="http://schemas.microsoft.com/office/drawing/2014/main" id="{DB6E4E85-31F0-8441-0891-049C7388A101}"/>
                </a:ext>
              </a:extLst>
            </p:cNvPr>
            <p:cNvGrpSpPr/>
            <p:nvPr/>
          </p:nvGrpSpPr>
          <p:grpSpPr>
            <a:xfrm rot="-5400000">
              <a:off x="7132284" y="1086595"/>
              <a:ext cx="942834" cy="3360485"/>
              <a:chOff x="6777434" y="2296620"/>
              <a:chExt cx="942834" cy="3360485"/>
            </a:xfrm>
          </p:grpSpPr>
          <p:grpSp>
            <p:nvGrpSpPr>
              <p:cNvPr id="17" name="Google Shape;1571;p50">
                <a:extLst>
                  <a:ext uri="{FF2B5EF4-FFF2-40B4-BE49-F238E27FC236}">
                    <a16:creationId xmlns:a16="http://schemas.microsoft.com/office/drawing/2014/main" id="{6F6B17AD-D0A3-81D6-F3F4-F8B30CEE59E2}"/>
                  </a:ext>
                </a:extLst>
              </p:cNvPr>
              <p:cNvGrpSpPr/>
              <p:nvPr/>
            </p:nvGrpSpPr>
            <p:grpSpPr>
              <a:xfrm rot="10800000">
                <a:off x="6777434" y="2296620"/>
                <a:ext cx="681217" cy="3360485"/>
                <a:chOff x="1337800" y="-2525590"/>
                <a:chExt cx="1498167" cy="7390555"/>
              </a:xfrm>
            </p:grpSpPr>
            <p:cxnSp>
              <p:nvCxnSpPr>
                <p:cNvPr id="21" name="Google Shape;1572;p50">
                  <a:extLst>
                    <a:ext uri="{FF2B5EF4-FFF2-40B4-BE49-F238E27FC236}">
                      <a16:creationId xmlns:a16="http://schemas.microsoft.com/office/drawing/2014/main" id="{6169236E-7547-5CB9-889F-0CC6845798C8}"/>
                    </a:ext>
                  </a:extLst>
                </p:cNvPr>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1573;p50">
                  <a:extLst>
                    <a:ext uri="{FF2B5EF4-FFF2-40B4-BE49-F238E27FC236}">
                      <a16:creationId xmlns:a16="http://schemas.microsoft.com/office/drawing/2014/main" id="{AF5A845D-1C22-62F8-6EB1-7B2D9C4BAF67}"/>
                    </a:ext>
                  </a:extLst>
                </p:cNvPr>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3" name="Google Shape;1574;p50">
                  <a:extLst>
                    <a:ext uri="{FF2B5EF4-FFF2-40B4-BE49-F238E27FC236}">
                      <a16:creationId xmlns:a16="http://schemas.microsoft.com/office/drawing/2014/main" id="{AFACA068-B7E8-030D-8DAC-27A1285FB963}"/>
                    </a:ext>
                  </a:extLst>
                </p:cNvPr>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18" name="Google Shape;1575;p50">
                <a:extLst>
                  <a:ext uri="{FF2B5EF4-FFF2-40B4-BE49-F238E27FC236}">
                    <a16:creationId xmlns:a16="http://schemas.microsoft.com/office/drawing/2014/main" id="{CF40B2A0-54C3-70A2-5883-7BBFD52F7B1F}"/>
                  </a:ext>
                </a:extLst>
              </p:cNvPr>
              <p:cNvSpPr/>
              <p:nvPr/>
            </p:nvSpPr>
            <p:spPr>
              <a:xfrm>
                <a:off x="7680212" y="3999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9" name="Google Shape;1576;p50">
                <a:extLst>
                  <a:ext uri="{FF2B5EF4-FFF2-40B4-BE49-F238E27FC236}">
                    <a16:creationId xmlns:a16="http://schemas.microsoft.com/office/drawing/2014/main" id="{516331D5-04CD-8F68-B14B-43D0BB70001E}"/>
                  </a:ext>
                </a:extLst>
              </p:cNvPr>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 name="Google Shape;1577;p50">
                <a:extLst>
                  <a:ext uri="{FF2B5EF4-FFF2-40B4-BE49-F238E27FC236}">
                    <a16:creationId xmlns:a16="http://schemas.microsoft.com/office/drawing/2014/main" id="{E4207763-9B30-0BA5-9857-2326679B90BC}"/>
                  </a:ext>
                </a:extLst>
              </p:cNvPr>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nvGrpSpPr>
            <p:cNvPr id="14" name="Google Shape;1578;p50">
              <a:extLst>
                <a:ext uri="{FF2B5EF4-FFF2-40B4-BE49-F238E27FC236}">
                  <a16:creationId xmlns:a16="http://schemas.microsoft.com/office/drawing/2014/main" id="{4120C8DE-D006-E762-465D-760C70B44C03}"/>
                </a:ext>
              </a:extLst>
            </p:cNvPr>
            <p:cNvGrpSpPr/>
            <p:nvPr/>
          </p:nvGrpSpPr>
          <p:grpSpPr>
            <a:xfrm rot="5400000">
              <a:off x="7005414" y="2134696"/>
              <a:ext cx="493321" cy="357312"/>
              <a:chOff x="1722354" y="229144"/>
              <a:chExt cx="1748744" cy="1266614"/>
            </a:xfrm>
          </p:grpSpPr>
          <p:sp>
            <p:nvSpPr>
              <p:cNvPr id="15" name="Google Shape;1579;p50">
                <a:extLst>
                  <a:ext uri="{FF2B5EF4-FFF2-40B4-BE49-F238E27FC236}">
                    <a16:creationId xmlns:a16="http://schemas.microsoft.com/office/drawing/2014/main" id="{E6C776F5-F721-707B-C0A0-BAC39237813B}"/>
                  </a:ext>
                </a:extLst>
              </p:cNvPr>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 name="Google Shape;1580;p50">
                <a:extLst>
                  <a:ext uri="{FF2B5EF4-FFF2-40B4-BE49-F238E27FC236}">
                    <a16:creationId xmlns:a16="http://schemas.microsoft.com/office/drawing/2014/main" id="{E31E200E-DEAB-39C5-8CBB-0E85DF9FED2F}"/>
                  </a:ext>
                </a:extLst>
              </p:cNvPr>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p>
        </p:txBody>
      </p:sp>
      <p:sp>
        <p:nvSpPr>
          <p:cNvPr id="764" name="Google Shape;764;p33"/>
          <p:cNvSpPr txBox="1">
            <a:spLocks noGrp="1"/>
          </p:cNvSpPr>
          <p:nvPr>
            <p:ph type="subTitle" idx="3"/>
          </p:nvPr>
        </p:nvSpPr>
        <p:spPr>
          <a:xfrm>
            <a:off x="1191247" y="1691640"/>
            <a:ext cx="6761506" cy="1625490"/>
          </a:xfrm>
          <a:prstGeom prst="rect">
            <a:avLst/>
          </a:prstGeom>
        </p:spPr>
        <p:txBody>
          <a:bodyPr spcFirstLastPara="1" wrap="square" lIns="91425" tIns="91425" rIns="91425" bIns="91425" anchor="b" anchorCtr="0">
            <a:noAutofit/>
          </a:bodyPr>
          <a:lstStyle/>
          <a:p>
            <a:pPr marL="0" indent="0" algn="just"/>
            <a:r>
              <a:rPr lang="en-US" dirty="0">
                <a:latin typeface="+mn-lt"/>
              </a:rPr>
              <a:t>	In today's world, hidden cameras can easily invade personal spaces like homes, hotel rooms, or offices, posing a significant threat to privacy. This project focuses on finding a way to detect these hidden cameras using wireless technology, helping people protect their privacy by identifying and locating these devices quickly and effectively.</a:t>
            </a:r>
          </a:p>
          <a:p>
            <a:pPr marL="0" lvl="0" indent="0" algn="just" rtl="0">
              <a:spcBef>
                <a:spcPts val="0"/>
              </a:spcBef>
              <a:spcAft>
                <a:spcPts val="0"/>
              </a:spcAft>
              <a:buNone/>
            </a:pPr>
            <a:endParaRPr dirty="0">
              <a:latin typeface="+mn-lt"/>
            </a:endParaRPr>
          </a:p>
        </p:txBody>
      </p:sp>
      <p:sp>
        <p:nvSpPr>
          <p:cNvPr id="8" name="Google Shape;1503;p49">
            <a:extLst>
              <a:ext uri="{FF2B5EF4-FFF2-40B4-BE49-F238E27FC236}">
                <a16:creationId xmlns:a16="http://schemas.microsoft.com/office/drawing/2014/main" id="{6A966A97-EBCB-BB86-B7A9-6F5B3FD5FC3A}"/>
              </a:ext>
            </a:extLst>
          </p:cNvPr>
          <p:cNvSpPr/>
          <p:nvPr/>
        </p:nvSpPr>
        <p:spPr>
          <a:xfrm>
            <a:off x="0" y="4205403"/>
            <a:ext cx="3726180" cy="572700"/>
          </a:xfrm>
          <a:custGeom>
            <a:avLst/>
            <a:gdLst/>
            <a:ahLst/>
            <a:cxnLst/>
            <a:rect l="l" t="t" r="r" b="b"/>
            <a:pathLst>
              <a:path w="62296" h="8846" extrusionOk="0">
                <a:moveTo>
                  <a:pt x="60617" y="266"/>
                </a:moveTo>
                <a:cubicBezTo>
                  <a:pt x="61388" y="266"/>
                  <a:pt x="62030" y="908"/>
                  <a:pt x="62030" y="1696"/>
                </a:cubicBezTo>
                <a:cubicBezTo>
                  <a:pt x="62030" y="2479"/>
                  <a:pt x="61388" y="3104"/>
                  <a:pt x="60617" y="3104"/>
                </a:cubicBezTo>
                <a:cubicBezTo>
                  <a:pt x="59834" y="3104"/>
                  <a:pt x="59191" y="2479"/>
                  <a:pt x="59191" y="1696"/>
                </a:cubicBezTo>
                <a:cubicBezTo>
                  <a:pt x="59191" y="908"/>
                  <a:pt x="59834" y="266"/>
                  <a:pt x="60617" y="266"/>
                </a:cubicBezTo>
                <a:close/>
                <a:moveTo>
                  <a:pt x="53929" y="5742"/>
                </a:moveTo>
                <a:cubicBezTo>
                  <a:pt x="54713" y="5742"/>
                  <a:pt x="55355" y="6367"/>
                  <a:pt x="55355" y="7154"/>
                </a:cubicBezTo>
                <a:cubicBezTo>
                  <a:pt x="55355" y="7938"/>
                  <a:pt x="54713" y="8563"/>
                  <a:pt x="53929" y="8563"/>
                </a:cubicBezTo>
                <a:cubicBezTo>
                  <a:pt x="53163" y="8563"/>
                  <a:pt x="52521" y="7938"/>
                  <a:pt x="52521" y="7154"/>
                </a:cubicBezTo>
                <a:cubicBezTo>
                  <a:pt x="52521" y="6367"/>
                  <a:pt x="53163" y="5742"/>
                  <a:pt x="53929" y="5742"/>
                </a:cubicBezTo>
                <a:close/>
                <a:moveTo>
                  <a:pt x="60617" y="0"/>
                </a:moveTo>
                <a:cubicBezTo>
                  <a:pt x="59727" y="0"/>
                  <a:pt x="58994" y="694"/>
                  <a:pt x="58926" y="1550"/>
                </a:cubicBezTo>
                <a:lnTo>
                  <a:pt x="38979" y="1550"/>
                </a:lnTo>
                <a:lnTo>
                  <a:pt x="36590" y="3943"/>
                </a:lnTo>
                <a:lnTo>
                  <a:pt x="33773" y="1105"/>
                </a:lnTo>
                <a:lnTo>
                  <a:pt x="181" y="1105"/>
                </a:lnTo>
                <a:lnTo>
                  <a:pt x="181" y="1375"/>
                </a:lnTo>
                <a:lnTo>
                  <a:pt x="33644" y="1375"/>
                </a:lnTo>
                <a:lnTo>
                  <a:pt x="36410" y="4136"/>
                </a:lnTo>
                <a:lnTo>
                  <a:pt x="33130" y="7420"/>
                </a:lnTo>
                <a:lnTo>
                  <a:pt x="1" y="7420"/>
                </a:lnTo>
                <a:lnTo>
                  <a:pt x="1" y="7690"/>
                </a:lnTo>
                <a:lnTo>
                  <a:pt x="33237" y="7690"/>
                </a:lnTo>
                <a:lnTo>
                  <a:pt x="36590" y="4316"/>
                </a:lnTo>
                <a:lnTo>
                  <a:pt x="39677" y="7403"/>
                </a:lnTo>
                <a:lnTo>
                  <a:pt x="52268" y="7403"/>
                </a:lnTo>
                <a:cubicBezTo>
                  <a:pt x="52397" y="8203"/>
                  <a:pt x="53090" y="8846"/>
                  <a:pt x="53929" y="8846"/>
                </a:cubicBezTo>
                <a:cubicBezTo>
                  <a:pt x="54876" y="8846"/>
                  <a:pt x="55625" y="8079"/>
                  <a:pt x="55625" y="7154"/>
                </a:cubicBezTo>
                <a:cubicBezTo>
                  <a:pt x="55625" y="6225"/>
                  <a:pt x="54876" y="5459"/>
                  <a:pt x="53929" y="5459"/>
                </a:cubicBezTo>
                <a:cubicBezTo>
                  <a:pt x="53018" y="5459"/>
                  <a:pt x="52268" y="6208"/>
                  <a:pt x="52251" y="7133"/>
                </a:cubicBezTo>
                <a:lnTo>
                  <a:pt x="39784" y="7133"/>
                </a:lnTo>
                <a:lnTo>
                  <a:pt x="36787" y="4136"/>
                </a:lnTo>
                <a:lnTo>
                  <a:pt x="39086" y="1837"/>
                </a:lnTo>
                <a:lnTo>
                  <a:pt x="58926" y="1837"/>
                </a:lnTo>
                <a:cubicBezTo>
                  <a:pt x="58994" y="2693"/>
                  <a:pt x="59727" y="3370"/>
                  <a:pt x="60617" y="3370"/>
                </a:cubicBezTo>
                <a:cubicBezTo>
                  <a:pt x="61546" y="3370"/>
                  <a:pt x="62295" y="2620"/>
                  <a:pt x="62295" y="1696"/>
                </a:cubicBezTo>
                <a:cubicBezTo>
                  <a:pt x="62295" y="767"/>
                  <a:pt x="61546" y="0"/>
                  <a:pt x="60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569;p50">
            <a:extLst>
              <a:ext uri="{FF2B5EF4-FFF2-40B4-BE49-F238E27FC236}">
                <a16:creationId xmlns:a16="http://schemas.microsoft.com/office/drawing/2014/main" id="{5D5B2F3D-7EE6-A036-5A89-96B9C5587DA3}"/>
              </a:ext>
            </a:extLst>
          </p:cNvPr>
          <p:cNvGrpSpPr/>
          <p:nvPr/>
        </p:nvGrpSpPr>
        <p:grpSpPr>
          <a:xfrm>
            <a:off x="6068238" y="266157"/>
            <a:ext cx="3075762" cy="1074420"/>
            <a:chOff x="5923458" y="2066691"/>
            <a:chExt cx="3360485" cy="1171564"/>
          </a:xfrm>
        </p:grpSpPr>
        <p:grpSp>
          <p:nvGrpSpPr>
            <p:cNvPr id="3" name="Google Shape;1570;p50">
              <a:extLst>
                <a:ext uri="{FF2B5EF4-FFF2-40B4-BE49-F238E27FC236}">
                  <a16:creationId xmlns:a16="http://schemas.microsoft.com/office/drawing/2014/main" id="{4419D696-8901-333A-3A61-78B19ABF04C6}"/>
                </a:ext>
              </a:extLst>
            </p:cNvPr>
            <p:cNvGrpSpPr/>
            <p:nvPr/>
          </p:nvGrpSpPr>
          <p:grpSpPr>
            <a:xfrm rot="-5400000">
              <a:off x="7132284" y="1086595"/>
              <a:ext cx="942834" cy="3360485"/>
              <a:chOff x="6777434" y="2296620"/>
              <a:chExt cx="942834" cy="3360485"/>
            </a:xfrm>
          </p:grpSpPr>
          <p:grpSp>
            <p:nvGrpSpPr>
              <p:cNvPr id="7" name="Google Shape;1571;p50">
                <a:extLst>
                  <a:ext uri="{FF2B5EF4-FFF2-40B4-BE49-F238E27FC236}">
                    <a16:creationId xmlns:a16="http://schemas.microsoft.com/office/drawing/2014/main" id="{90D27140-06EF-90DB-5725-9C780FD28B31}"/>
                  </a:ext>
                </a:extLst>
              </p:cNvPr>
              <p:cNvGrpSpPr/>
              <p:nvPr/>
            </p:nvGrpSpPr>
            <p:grpSpPr>
              <a:xfrm rot="10800000">
                <a:off x="6777434" y="2296620"/>
                <a:ext cx="681217" cy="3360485"/>
                <a:chOff x="1337800" y="-2525590"/>
                <a:chExt cx="1498167" cy="7390555"/>
              </a:xfrm>
            </p:grpSpPr>
            <p:cxnSp>
              <p:nvCxnSpPr>
                <p:cNvPr id="12" name="Google Shape;1572;p50">
                  <a:extLst>
                    <a:ext uri="{FF2B5EF4-FFF2-40B4-BE49-F238E27FC236}">
                      <a16:creationId xmlns:a16="http://schemas.microsoft.com/office/drawing/2014/main" id="{1C0D1668-1691-F76A-3078-135337E692A7}"/>
                    </a:ext>
                  </a:extLst>
                </p:cNvPr>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3" name="Google Shape;1573;p50">
                  <a:extLst>
                    <a:ext uri="{FF2B5EF4-FFF2-40B4-BE49-F238E27FC236}">
                      <a16:creationId xmlns:a16="http://schemas.microsoft.com/office/drawing/2014/main" id="{B4C11F39-BF17-491B-79A9-9FA641BAE16C}"/>
                    </a:ext>
                  </a:extLst>
                </p:cNvPr>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4" name="Google Shape;1574;p50">
                  <a:extLst>
                    <a:ext uri="{FF2B5EF4-FFF2-40B4-BE49-F238E27FC236}">
                      <a16:creationId xmlns:a16="http://schemas.microsoft.com/office/drawing/2014/main" id="{4C0EC869-6979-E729-19F2-A0FBFAA4D0FF}"/>
                    </a:ext>
                  </a:extLst>
                </p:cNvPr>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9" name="Google Shape;1575;p50">
                <a:extLst>
                  <a:ext uri="{FF2B5EF4-FFF2-40B4-BE49-F238E27FC236}">
                    <a16:creationId xmlns:a16="http://schemas.microsoft.com/office/drawing/2014/main" id="{AEFC694C-C845-5B03-643E-AF97E772FE4B}"/>
                  </a:ext>
                </a:extLst>
              </p:cNvPr>
              <p:cNvSpPr/>
              <p:nvPr/>
            </p:nvSpPr>
            <p:spPr>
              <a:xfrm>
                <a:off x="7680212" y="3999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 name="Google Shape;1576;p50">
                <a:extLst>
                  <a:ext uri="{FF2B5EF4-FFF2-40B4-BE49-F238E27FC236}">
                    <a16:creationId xmlns:a16="http://schemas.microsoft.com/office/drawing/2014/main" id="{08C31B2F-6E7F-7141-6AC3-B2C63325470F}"/>
                  </a:ext>
                </a:extLst>
              </p:cNvPr>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1" name="Google Shape;1577;p50">
                <a:extLst>
                  <a:ext uri="{FF2B5EF4-FFF2-40B4-BE49-F238E27FC236}">
                    <a16:creationId xmlns:a16="http://schemas.microsoft.com/office/drawing/2014/main" id="{C0E6B019-3093-D04C-6080-C9FCEF97ECFC}"/>
                  </a:ext>
                </a:extLst>
              </p:cNvPr>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nvGrpSpPr>
            <p:cNvPr id="4" name="Google Shape;1578;p50">
              <a:extLst>
                <a:ext uri="{FF2B5EF4-FFF2-40B4-BE49-F238E27FC236}">
                  <a16:creationId xmlns:a16="http://schemas.microsoft.com/office/drawing/2014/main" id="{CA175C5C-B3E1-B2FF-341B-CE3681649E31}"/>
                </a:ext>
              </a:extLst>
            </p:cNvPr>
            <p:cNvGrpSpPr/>
            <p:nvPr/>
          </p:nvGrpSpPr>
          <p:grpSpPr>
            <a:xfrm rot="5400000">
              <a:off x="7005414" y="2134696"/>
              <a:ext cx="493321" cy="357312"/>
              <a:chOff x="1722354" y="229144"/>
              <a:chExt cx="1748744" cy="1266614"/>
            </a:xfrm>
          </p:grpSpPr>
          <p:sp>
            <p:nvSpPr>
              <p:cNvPr id="5" name="Google Shape;1579;p50">
                <a:extLst>
                  <a:ext uri="{FF2B5EF4-FFF2-40B4-BE49-F238E27FC236}">
                    <a16:creationId xmlns:a16="http://schemas.microsoft.com/office/drawing/2014/main" id="{9823D0EA-C3EC-1847-13B8-FB70B551E58C}"/>
                  </a:ext>
                </a:extLst>
              </p:cNvPr>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 name="Google Shape;1580;p50">
                <a:extLst>
                  <a:ext uri="{FF2B5EF4-FFF2-40B4-BE49-F238E27FC236}">
                    <a16:creationId xmlns:a16="http://schemas.microsoft.com/office/drawing/2014/main" id="{56F2B9E5-4928-5167-2ABD-BE3160B1F5F0}"/>
                  </a:ext>
                </a:extLst>
              </p:cNvPr>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aleway Black" pitchFamily="2" charset="0"/>
              </a:rPr>
              <a:t>PURPOSE OF THE PROJECT</a:t>
            </a:r>
            <a:endParaRPr dirty="0">
              <a:latin typeface="Raleway Black" pitchFamily="2" charset="0"/>
            </a:endParaRPr>
          </a:p>
        </p:txBody>
      </p:sp>
      <p:sp>
        <p:nvSpPr>
          <p:cNvPr id="14" name="Google Shape;764;p33">
            <a:extLst>
              <a:ext uri="{FF2B5EF4-FFF2-40B4-BE49-F238E27FC236}">
                <a16:creationId xmlns:a16="http://schemas.microsoft.com/office/drawing/2014/main" id="{92906934-EA73-508C-C76B-E38ED89B1E2C}"/>
              </a:ext>
            </a:extLst>
          </p:cNvPr>
          <p:cNvSpPr txBox="1">
            <a:spLocks/>
          </p:cNvSpPr>
          <p:nvPr/>
        </p:nvSpPr>
        <p:spPr>
          <a:xfrm>
            <a:off x="1017938" y="1813931"/>
            <a:ext cx="7108123" cy="13576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pPr marL="0" indent="0" algn="just"/>
            <a:r>
              <a:rPr lang="en-US" sz="1600" dirty="0">
                <a:latin typeface="+mn-lt"/>
              </a:rPr>
              <a:t>	The purpose of this project is to design a straightforward method to detect hidden cameras through wireless signals, ensuring people can easily protect their privacy. By enabling the quick identification of these devices, the project seeks to enhance security and give individuals peace of mind in their private environments.</a:t>
            </a:r>
          </a:p>
        </p:txBody>
      </p:sp>
      <p:sp>
        <p:nvSpPr>
          <p:cNvPr id="733" name="Google Shape;733;p31"/>
          <p:cNvSpPr/>
          <p:nvPr/>
        </p:nvSpPr>
        <p:spPr>
          <a:xfrm>
            <a:off x="3802380" y="4610844"/>
            <a:ext cx="5341620" cy="175261"/>
          </a:xfrm>
          <a:prstGeom prst="rect">
            <a:avLst/>
          </a:pr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33;p31">
            <a:extLst>
              <a:ext uri="{FF2B5EF4-FFF2-40B4-BE49-F238E27FC236}">
                <a16:creationId xmlns:a16="http://schemas.microsoft.com/office/drawing/2014/main" id="{F5661D74-47FC-5754-9F2D-FB0635F44389}"/>
              </a:ext>
            </a:extLst>
          </p:cNvPr>
          <p:cNvSpPr/>
          <p:nvPr/>
        </p:nvSpPr>
        <p:spPr>
          <a:xfrm>
            <a:off x="5562599" y="4169740"/>
            <a:ext cx="3581401" cy="175261"/>
          </a:xfrm>
          <a:prstGeom prst="rect">
            <a:avLst/>
          </a:pr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5" name="Google Shape;79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GOALS</a:t>
            </a:r>
            <a:endParaRPr dirty="0"/>
          </a:p>
        </p:txBody>
      </p:sp>
      <p:grpSp>
        <p:nvGrpSpPr>
          <p:cNvPr id="55" name="Group 54">
            <a:extLst>
              <a:ext uri="{FF2B5EF4-FFF2-40B4-BE49-F238E27FC236}">
                <a16:creationId xmlns:a16="http://schemas.microsoft.com/office/drawing/2014/main" id="{2ECA1B83-4D11-A751-3EBA-619951B3E228}"/>
              </a:ext>
            </a:extLst>
          </p:cNvPr>
          <p:cNvGrpSpPr/>
          <p:nvPr/>
        </p:nvGrpSpPr>
        <p:grpSpPr>
          <a:xfrm>
            <a:off x="1095491" y="1375317"/>
            <a:ext cx="1082714" cy="2839846"/>
            <a:chOff x="879901" y="1381965"/>
            <a:chExt cx="985979" cy="2706818"/>
          </a:xfrm>
        </p:grpSpPr>
        <p:grpSp>
          <p:nvGrpSpPr>
            <p:cNvPr id="41" name="Google Shape;7963;p57">
              <a:extLst>
                <a:ext uri="{FF2B5EF4-FFF2-40B4-BE49-F238E27FC236}">
                  <a16:creationId xmlns:a16="http://schemas.microsoft.com/office/drawing/2014/main" id="{02B8E60C-CE4B-3FE9-B3B5-F209ADB3F9EA}"/>
                </a:ext>
              </a:extLst>
            </p:cNvPr>
            <p:cNvGrpSpPr/>
            <p:nvPr/>
          </p:nvGrpSpPr>
          <p:grpSpPr>
            <a:xfrm rot="16200000">
              <a:off x="-2774" y="2264640"/>
              <a:ext cx="2706818" cy="941468"/>
              <a:chOff x="6796238" y="3311904"/>
              <a:chExt cx="1630351" cy="523763"/>
            </a:xfrm>
            <a:solidFill>
              <a:schemeClr val="tx1"/>
            </a:solidFill>
          </p:grpSpPr>
          <p:cxnSp>
            <p:nvCxnSpPr>
              <p:cNvPr id="42" name="Google Shape;7964;p57">
                <a:extLst>
                  <a:ext uri="{FF2B5EF4-FFF2-40B4-BE49-F238E27FC236}">
                    <a16:creationId xmlns:a16="http://schemas.microsoft.com/office/drawing/2014/main" id="{DCEF5451-A712-39CD-004E-136D051B6A3D}"/>
                  </a:ext>
                </a:extLst>
              </p:cNvPr>
              <p:cNvCxnSpPr/>
              <p:nvPr/>
            </p:nvCxnSpPr>
            <p:spPr>
              <a:xfrm>
                <a:off x="7012244" y="3664854"/>
                <a:ext cx="0" cy="170813"/>
              </a:xfrm>
              <a:prstGeom prst="straightConnector1">
                <a:avLst/>
              </a:prstGeom>
              <a:grpFill/>
              <a:ln w="9525" cap="flat" cmpd="sng">
                <a:solidFill>
                  <a:schemeClr val="tx1"/>
                </a:solidFill>
                <a:prstDash val="solid"/>
                <a:round/>
                <a:headEnd type="none" w="med" len="med"/>
                <a:tailEnd type="diamond" w="med" len="med"/>
              </a:ln>
            </p:spPr>
          </p:cxnSp>
          <p:cxnSp>
            <p:nvCxnSpPr>
              <p:cNvPr id="43" name="Google Shape;7965;p57">
                <a:extLst>
                  <a:ext uri="{FF2B5EF4-FFF2-40B4-BE49-F238E27FC236}">
                    <a16:creationId xmlns:a16="http://schemas.microsoft.com/office/drawing/2014/main" id="{9AE4FD75-FC09-B4EB-4216-E5CD4AD843F8}"/>
                  </a:ext>
                </a:extLst>
              </p:cNvPr>
              <p:cNvCxnSpPr/>
              <p:nvPr/>
            </p:nvCxnSpPr>
            <p:spPr>
              <a:xfrm>
                <a:off x="7810957" y="3664854"/>
                <a:ext cx="0" cy="170813"/>
              </a:xfrm>
              <a:prstGeom prst="straightConnector1">
                <a:avLst/>
              </a:prstGeom>
              <a:grpFill/>
              <a:ln w="9525" cap="flat" cmpd="sng">
                <a:solidFill>
                  <a:schemeClr val="tx1"/>
                </a:solidFill>
                <a:prstDash val="solid"/>
                <a:round/>
                <a:headEnd type="none" w="med" len="med"/>
                <a:tailEnd type="diamond" w="med" len="med"/>
              </a:ln>
            </p:spPr>
          </p:cxnSp>
          <p:grpSp>
            <p:nvGrpSpPr>
              <p:cNvPr id="46" name="Google Shape;7968;p57">
                <a:extLst>
                  <a:ext uri="{FF2B5EF4-FFF2-40B4-BE49-F238E27FC236}">
                    <a16:creationId xmlns:a16="http://schemas.microsoft.com/office/drawing/2014/main" id="{669AA4DA-A8A2-63F3-4C73-5D0838FE3784}"/>
                  </a:ext>
                </a:extLst>
              </p:cNvPr>
              <p:cNvGrpSpPr/>
              <p:nvPr/>
            </p:nvGrpSpPr>
            <p:grpSpPr>
              <a:xfrm>
                <a:off x="6796238" y="3311904"/>
                <a:ext cx="1630351" cy="377711"/>
                <a:chOff x="6796238" y="3311904"/>
                <a:chExt cx="1630351" cy="377711"/>
              </a:xfrm>
              <a:grpFill/>
            </p:grpSpPr>
            <p:sp>
              <p:nvSpPr>
                <p:cNvPr id="47" name="Google Shape;7969;p57">
                  <a:extLst>
                    <a:ext uri="{FF2B5EF4-FFF2-40B4-BE49-F238E27FC236}">
                      <a16:creationId xmlns:a16="http://schemas.microsoft.com/office/drawing/2014/main" id="{DDDE8847-D47A-DA10-9B64-642F41242841}"/>
                    </a:ext>
                  </a:extLst>
                </p:cNvPr>
                <p:cNvSpPr/>
                <p:nvPr/>
              </p:nvSpPr>
              <p:spPr>
                <a:xfrm>
                  <a:off x="6796238" y="3311904"/>
                  <a:ext cx="798057" cy="377711"/>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970;p57">
                  <a:extLst>
                    <a:ext uri="{FF2B5EF4-FFF2-40B4-BE49-F238E27FC236}">
                      <a16:creationId xmlns:a16="http://schemas.microsoft.com/office/drawing/2014/main" id="{227FB22C-CEC6-DD78-0424-CFD8BAFB1CEC}"/>
                    </a:ext>
                  </a:extLst>
                </p:cNvPr>
                <p:cNvSpPr/>
                <p:nvPr/>
              </p:nvSpPr>
              <p:spPr>
                <a:xfrm>
                  <a:off x="7628207" y="3311904"/>
                  <a:ext cx="798382" cy="377711"/>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971;p57">
                  <a:extLst>
                    <a:ext uri="{FF2B5EF4-FFF2-40B4-BE49-F238E27FC236}">
                      <a16:creationId xmlns:a16="http://schemas.microsoft.com/office/drawing/2014/main" id="{A119EB86-0B2F-6537-C656-AB3567726E3B}"/>
                    </a:ext>
                  </a:extLst>
                </p:cNvPr>
                <p:cNvSpPr/>
                <p:nvPr/>
              </p:nvSpPr>
              <p:spPr>
                <a:xfrm>
                  <a:off x="7229098" y="3311904"/>
                  <a:ext cx="762854" cy="377711"/>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1" name="Google Shape;7964;p57">
              <a:extLst>
                <a:ext uri="{FF2B5EF4-FFF2-40B4-BE49-F238E27FC236}">
                  <a16:creationId xmlns:a16="http://schemas.microsoft.com/office/drawing/2014/main" id="{12BDF5A4-9AEF-838A-11C8-D5456C899904}"/>
                </a:ext>
              </a:extLst>
            </p:cNvPr>
            <p:cNvCxnSpPr>
              <a:cxnSpLocks/>
            </p:cNvCxnSpPr>
            <p:nvPr/>
          </p:nvCxnSpPr>
          <p:spPr>
            <a:xfrm>
              <a:off x="1558839" y="3056070"/>
              <a:ext cx="307041" cy="0"/>
            </a:xfrm>
            <a:prstGeom prst="straightConnector1">
              <a:avLst/>
            </a:prstGeom>
            <a:noFill/>
            <a:ln w="9525" cap="flat" cmpd="sng">
              <a:solidFill>
                <a:schemeClr val="tx1"/>
              </a:solidFill>
              <a:prstDash val="solid"/>
              <a:round/>
              <a:headEnd type="none" w="med" len="med"/>
              <a:tailEnd type="diamond" w="med" len="med"/>
            </a:ln>
          </p:spPr>
        </p:cxnSp>
        <p:cxnSp>
          <p:nvCxnSpPr>
            <p:cNvPr id="52" name="Google Shape;7964;p57">
              <a:extLst>
                <a:ext uri="{FF2B5EF4-FFF2-40B4-BE49-F238E27FC236}">
                  <a16:creationId xmlns:a16="http://schemas.microsoft.com/office/drawing/2014/main" id="{1D427125-D611-6885-C758-0C4B90BB7E05}"/>
                </a:ext>
              </a:extLst>
            </p:cNvPr>
            <p:cNvCxnSpPr>
              <a:cxnSpLocks/>
            </p:cNvCxnSpPr>
            <p:nvPr/>
          </p:nvCxnSpPr>
          <p:spPr>
            <a:xfrm>
              <a:off x="1514328" y="1748702"/>
              <a:ext cx="307041" cy="2"/>
            </a:xfrm>
            <a:prstGeom prst="straightConnector1">
              <a:avLst/>
            </a:prstGeom>
            <a:noFill/>
            <a:ln w="9525" cap="flat" cmpd="sng">
              <a:solidFill>
                <a:schemeClr val="tx1"/>
              </a:solidFill>
              <a:prstDash val="solid"/>
              <a:round/>
              <a:headEnd type="none" w="med" len="med"/>
              <a:tailEnd type="diamond" w="med" len="med"/>
            </a:ln>
          </p:spPr>
        </p:cxnSp>
      </p:grpSp>
      <p:sp>
        <p:nvSpPr>
          <p:cNvPr id="56" name="TextBox 55">
            <a:extLst>
              <a:ext uri="{FF2B5EF4-FFF2-40B4-BE49-F238E27FC236}">
                <a16:creationId xmlns:a16="http://schemas.microsoft.com/office/drawing/2014/main" id="{5F3DF078-A3CB-A572-738D-1D003D51E8DF}"/>
              </a:ext>
            </a:extLst>
          </p:cNvPr>
          <p:cNvSpPr txBox="1"/>
          <p:nvPr/>
        </p:nvSpPr>
        <p:spPr>
          <a:xfrm>
            <a:off x="2252546" y="1590800"/>
            <a:ext cx="2601952" cy="338554"/>
          </a:xfrm>
          <a:prstGeom prst="rect">
            <a:avLst/>
          </a:prstGeom>
          <a:noFill/>
        </p:spPr>
        <p:txBody>
          <a:bodyPr wrap="square" rtlCol="0">
            <a:spAutoFit/>
          </a:bodyPr>
          <a:lstStyle/>
          <a:p>
            <a:r>
              <a:rPr lang="en-US" sz="1600" b="1" dirty="0">
                <a:solidFill>
                  <a:schemeClr val="tx1"/>
                </a:solidFill>
              </a:rPr>
              <a:t>Automatic Detection</a:t>
            </a:r>
          </a:p>
        </p:txBody>
      </p:sp>
      <p:sp>
        <p:nvSpPr>
          <p:cNvPr id="57" name="TextBox 56">
            <a:extLst>
              <a:ext uri="{FF2B5EF4-FFF2-40B4-BE49-F238E27FC236}">
                <a16:creationId xmlns:a16="http://schemas.microsoft.com/office/drawing/2014/main" id="{D992EB12-55AA-C015-431E-582D0BC907E8}"/>
              </a:ext>
            </a:extLst>
          </p:cNvPr>
          <p:cNvSpPr txBox="1"/>
          <p:nvPr/>
        </p:nvSpPr>
        <p:spPr>
          <a:xfrm>
            <a:off x="2252546" y="2278385"/>
            <a:ext cx="2601952" cy="338554"/>
          </a:xfrm>
          <a:prstGeom prst="rect">
            <a:avLst/>
          </a:prstGeom>
          <a:noFill/>
        </p:spPr>
        <p:txBody>
          <a:bodyPr wrap="square" rtlCol="0">
            <a:spAutoFit/>
          </a:bodyPr>
          <a:lstStyle/>
          <a:p>
            <a:r>
              <a:rPr lang="en-US" sz="1600" b="1" dirty="0">
                <a:solidFill>
                  <a:schemeClr val="tx1"/>
                </a:solidFill>
              </a:rPr>
              <a:t>Portable</a:t>
            </a:r>
          </a:p>
        </p:txBody>
      </p:sp>
      <p:sp>
        <p:nvSpPr>
          <p:cNvPr id="58" name="TextBox 57">
            <a:extLst>
              <a:ext uri="{FF2B5EF4-FFF2-40B4-BE49-F238E27FC236}">
                <a16:creationId xmlns:a16="http://schemas.microsoft.com/office/drawing/2014/main" id="{EBA7B4EC-CF31-ED93-6D44-9AC5F1A639F7}"/>
              </a:ext>
            </a:extLst>
          </p:cNvPr>
          <p:cNvSpPr txBox="1"/>
          <p:nvPr/>
        </p:nvSpPr>
        <p:spPr>
          <a:xfrm>
            <a:off x="2252546" y="2965970"/>
            <a:ext cx="2601952" cy="338554"/>
          </a:xfrm>
          <a:prstGeom prst="rect">
            <a:avLst/>
          </a:prstGeom>
          <a:noFill/>
        </p:spPr>
        <p:txBody>
          <a:bodyPr wrap="square" rtlCol="0">
            <a:spAutoFit/>
          </a:bodyPr>
          <a:lstStyle/>
          <a:p>
            <a:r>
              <a:rPr lang="en-US" sz="1600" b="1" dirty="0">
                <a:solidFill>
                  <a:schemeClr val="tx1"/>
                </a:solidFill>
              </a:rPr>
              <a:t>Application Support</a:t>
            </a:r>
          </a:p>
        </p:txBody>
      </p:sp>
      <p:sp>
        <p:nvSpPr>
          <p:cNvPr id="59" name="TextBox 58">
            <a:extLst>
              <a:ext uri="{FF2B5EF4-FFF2-40B4-BE49-F238E27FC236}">
                <a16:creationId xmlns:a16="http://schemas.microsoft.com/office/drawing/2014/main" id="{DEE819ED-74CB-9B9F-D46E-E04FA5796B5A}"/>
              </a:ext>
            </a:extLst>
          </p:cNvPr>
          <p:cNvSpPr txBox="1"/>
          <p:nvPr/>
        </p:nvSpPr>
        <p:spPr>
          <a:xfrm>
            <a:off x="2252546" y="3669633"/>
            <a:ext cx="2601952" cy="338554"/>
          </a:xfrm>
          <a:prstGeom prst="rect">
            <a:avLst/>
          </a:prstGeom>
          <a:noFill/>
        </p:spPr>
        <p:txBody>
          <a:bodyPr wrap="square" rtlCol="0">
            <a:spAutoFit/>
          </a:bodyPr>
          <a:lstStyle/>
          <a:p>
            <a:r>
              <a:rPr lang="en-US" sz="1600" b="1" dirty="0">
                <a:solidFill>
                  <a:schemeClr val="tx1"/>
                </a:solidFill>
              </a:rPr>
              <a:t>One-Click Action</a:t>
            </a:r>
          </a:p>
        </p:txBody>
      </p:sp>
      <p:pic>
        <p:nvPicPr>
          <p:cNvPr id="60" name="Google Shape;1200;p46">
            <a:hlinkClick r:id="rId3"/>
            <a:extLst>
              <a:ext uri="{FF2B5EF4-FFF2-40B4-BE49-F238E27FC236}">
                <a16:creationId xmlns:a16="http://schemas.microsoft.com/office/drawing/2014/main" id="{44E48AF4-2684-54BF-992B-13FAA11E9253}"/>
              </a:ext>
            </a:extLst>
          </p:cNvPr>
          <p:cNvPicPr preferRelativeResize="0"/>
          <p:nvPr/>
        </p:nvPicPr>
        <p:blipFill rotWithShape="1">
          <a:blip r:embed="rId4">
            <a:alphaModFix/>
          </a:blip>
          <a:srcRect t="12009"/>
          <a:stretch/>
        </p:blipFill>
        <p:spPr>
          <a:xfrm>
            <a:off x="5521435" y="2895600"/>
            <a:ext cx="2537667" cy="2068546"/>
          </a:xfrm>
          <a:prstGeom prst="rect">
            <a:avLst/>
          </a:prstGeom>
          <a:noFill/>
          <a:ln>
            <a:noFill/>
          </a:ln>
        </p:spPr>
      </p:pic>
      <p:grpSp>
        <p:nvGrpSpPr>
          <p:cNvPr id="792" name="Google Shape;1233;p47">
            <a:extLst>
              <a:ext uri="{FF2B5EF4-FFF2-40B4-BE49-F238E27FC236}">
                <a16:creationId xmlns:a16="http://schemas.microsoft.com/office/drawing/2014/main" id="{B248A4EC-4669-E6E5-7CAD-BCC8CF8B28D3}"/>
              </a:ext>
            </a:extLst>
          </p:cNvPr>
          <p:cNvGrpSpPr/>
          <p:nvPr/>
        </p:nvGrpSpPr>
        <p:grpSpPr>
          <a:xfrm>
            <a:off x="3194037" y="-51521"/>
            <a:ext cx="4865065" cy="1277212"/>
            <a:chOff x="2389175" y="-353800"/>
            <a:chExt cx="5859225" cy="1631012"/>
          </a:xfrm>
        </p:grpSpPr>
        <p:sp>
          <p:nvSpPr>
            <p:cNvPr id="793" name="Google Shape;1234;p47">
              <a:extLst>
                <a:ext uri="{FF2B5EF4-FFF2-40B4-BE49-F238E27FC236}">
                  <a16:creationId xmlns:a16="http://schemas.microsoft.com/office/drawing/2014/main" id="{E249E13D-AB52-26EA-581D-EAAE85ABC752}"/>
                </a:ext>
              </a:extLst>
            </p:cNvPr>
            <p:cNvSpPr/>
            <p:nvPr/>
          </p:nvSpPr>
          <p:spPr>
            <a:xfrm>
              <a:off x="2389175" y="-353800"/>
              <a:ext cx="5859225" cy="1137700"/>
            </a:xfrm>
            <a:custGeom>
              <a:avLst/>
              <a:gdLst/>
              <a:ahLst/>
              <a:cxnLst/>
              <a:rect l="l" t="t" r="r" b="b"/>
              <a:pathLst>
                <a:path w="234369" h="45508" extrusionOk="0">
                  <a:moveTo>
                    <a:pt x="0" y="1639"/>
                  </a:moveTo>
                  <a:lnTo>
                    <a:pt x="15636" y="28722"/>
                  </a:lnTo>
                  <a:lnTo>
                    <a:pt x="79093" y="28722"/>
                  </a:lnTo>
                  <a:lnTo>
                    <a:pt x="95879" y="45508"/>
                  </a:lnTo>
                  <a:lnTo>
                    <a:pt x="205255" y="45508"/>
                  </a:lnTo>
                  <a:lnTo>
                    <a:pt x="231529" y="0"/>
                  </a:lnTo>
                  <a:lnTo>
                    <a:pt x="234369" y="1640"/>
                  </a:lnTo>
                </a:path>
              </a:pathLst>
            </a:custGeom>
            <a:noFill/>
            <a:ln w="9525" cap="flat" cmpd="sng">
              <a:solidFill>
                <a:schemeClr val="accent1"/>
              </a:solidFill>
              <a:prstDash val="solid"/>
              <a:round/>
              <a:headEnd type="none" w="med" len="med"/>
              <a:tailEnd type="none" w="med" len="med"/>
            </a:ln>
          </p:spPr>
          <p:txBody>
            <a:bodyPr/>
            <a:lstStyle/>
            <a:p>
              <a:endParaRPr lang="en-US"/>
            </a:p>
          </p:txBody>
        </p:sp>
        <p:grpSp>
          <p:nvGrpSpPr>
            <p:cNvPr id="829" name="Google Shape;1235;p47">
              <a:extLst>
                <a:ext uri="{FF2B5EF4-FFF2-40B4-BE49-F238E27FC236}">
                  <a16:creationId xmlns:a16="http://schemas.microsoft.com/office/drawing/2014/main" id="{64677029-AC22-E500-42FF-1AB01D15DE86}"/>
                </a:ext>
              </a:extLst>
            </p:cNvPr>
            <p:cNvGrpSpPr/>
            <p:nvPr/>
          </p:nvGrpSpPr>
          <p:grpSpPr>
            <a:xfrm rot="-5400000">
              <a:off x="5834789" y="851896"/>
              <a:ext cx="493321" cy="357312"/>
              <a:chOff x="1722354" y="229144"/>
              <a:chExt cx="1748744" cy="1266614"/>
            </a:xfrm>
          </p:grpSpPr>
          <p:sp>
            <p:nvSpPr>
              <p:cNvPr id="830" name="Google Shape;1236;p47">
                <a:extLst>
                  <a:ext uri="{FF2B5EF4-FFF2-40B4-BE49-F238E27FC236}">
                    <a16:creationId xmlns:a16="http://schemas.microsoft.com/office/drawing/2014/main" id="{DE96304A-A6D1-1E16-C0CC-380C5ACA8E36}"/>
                  </a:ext>
                </a:extLst>
              </p:cNvPr>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237;p47">
                <a:extLst>
                  <a:ext uri="{FF2B5EF4-FFF2-40B4-BE49-F238E27FC236}">
                    <a16:creationId xmlns:a16="http://schemas.microsoft.com/office/drawing/2014/main" id="{61E54E75-A891-646F-200B-0E7FCFC0F6CB}"/>
                  </a:ext>
                </a:extLst>
              </p:cNvPr>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83451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latin typeface="Raleway Black" pitchFamily="2" charset="0"/>
              </a:rPr>
              <a:t>METHODOLOGY</a:t>
            </a:r>
            <a:endParaRPr lang="en-US" sz="2600" b="0" dirty="0">
              <a:latin typeface="Raleway Black" pitchFamily="2" charset="0"/>
              <a:sym typeface="Raleway Black"/>
            </a:endParaRPr>
          </a:p>
        </p:txBody>
      </p:sp>
      <p:sp>
        <p:nvSpPr>
          <p:cNvPr id="1042" name="Google Shape;1042;p42"/>
          <p:cNvSpPr/>
          <p:nvPr/>
        </p:nvSpPr>
        <p:spPr>
          <a:xfrm>
            <a:off x="3300575" y="1165800"/>
            <a:ext cx="548700"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43" name="Google Shape;1043;p42"/>
          <p:cNvSpPr/>
          <p:nvPr/>
        </p:nvSpPr>
        <p:spPr>
          <a:xfrm>
            <a:off x="5264475" y="1165800"/>
            <a:ext cx="548700"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44" name="Google Shape;1044;p42"/>
          <p:cNvSpPr/>
          <p:nvPr/>
        </p:nvSpPr>
        <p:spPr>
          <a:xfrm>
            <a:off x="7228375" y="1165800"/>
            <a:ext cx="548700"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45" name="Google Shape;1045;p42"/>
          <p:cNvSpPr txBox="1"/>
          <p:nvPr/>
        </p:nvSpPr>
        <p:spPr>
          <a:xfrm flipH="1">
            <a:off x="6966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Installing the OS</a:t>
            </a:r>
          </a:p>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In the module</a:t>
            </a:r>
            <a:endParaRPr sz="1200" dirty="0">
              <a:solidFill>
                <a:schemeClr val="dk1"/>
              </a:solidFill>
              <a:latin typeface="+mn-lt"/>
              <a:ea typeface="Hanken Grotesk"/>
              <a:cs typeface="Hanken Grotesk"/>
              <a:sym typeface="Hanken Grotesk"/>
            </a:endParaRPr>
          </a:p>
        </p:txBody>
      </p:sp>
      <p:sp>
        <p:nvSpPr>
          <p:cNvPr id="1046" name="Google Shape;1046;p42"/>
          <p:cNvSpPr txBox="1"/>
          <p:nvPr/>
        </p:nvSpPr>
        <p:spPr>
          <a:xfrm flipH="1">
            <a:off x="26605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Upgrading the System to the latest version</a:t>
            </a:r>
            <a:endParaRPr sz="1200" dirty="0">
              <a:solidFill>
                <a:schemeClr val="dk1"/>
              </a:solidFill>
              <a:latin typeface="+mn-lt"/>
              <a:ea typeface="Hanken Grotesk"/>
              <a:cs typeface="Hanken Grotesk"/>
              <a:sym typeface="Hanken Grotesk"/>
            </a:endParaRPr>
          </a:p>
        </p:txBody>
      </p:sp>
      <p:sp>
        <p:nvSpPr>
          <p:cNvPr id="1047" name="Google Shape;1047;p42"/>
          <p:cNvSpPr txBox="1"/>
          <p:nvPr/>
        </p:nvSpPr>
        <p:spPr>
          <a:xfrm flipH="1">
            <a:off x="46244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mn-lt"/>
                <a:ea typeface="Hanken Grotesk"/>
                <a:cs typeface="Hanken Grotesk"/>
                <a:sym typeface="Hanken Grotesk"/>
              </a:rPr>
              <a:t>Installing the Required Software </a:t>
            </a:r>
            <a:endParaRPr lang="en-US" sz="1200" dirty="0">
              <a:solidFill>
                <a:schemeClr val="dk1"/>
              </a:solidFill>
              <a:latin typeface="+mn-lt"/>
              <a:ea typeface="Hanken Grotesk"/>
              <a:cs typeface="Hanken Grotesk"/>
              <a:sym typeface="Hanken Grotesk"/>
            </a:endParaRPr>
          </a:p>
        </p:txBody>
      </p:sp>
      <p:sp>
        <p:nvSpPr>
          <p:cNvPr id="1048" name="Google Shape;1048;p42"/>
          <p:cNvSpPr txBox="1"/>
          <p:nvPr/>
        </p:nvSpPr>
        <p:spPr>
          <a:xfrm flipH="1">
            <a:off x="65883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Installing Python for  Required Libraries</a:t>
            </a:r>
            <a:endParaRPr sz="1200" dirty="0">
              <a:solidFill>
                <a:schemeClr val="dk1"/>
              </a:solidFill>
              <a:latin typeface="+mn-lt"/>
              <a:ea typeface="Hanken Grotesk"/>
              <a:cs typeface="Hanken Grotesk"/>
              <a:sym typeface="Hanken Grotesk"/>
            </a:endParaRPr>
          </a:p>
        </p:txBody>
      </p:sp>
      <p:cxnSp>
        <p:nvCxnSpPr>
          <p:cNvPr id="1049" name="Google Shape;1049;p42"/>
          <p:cNvCxnSpPr>
            <a:cxnSpLocks/>
            <a:endCxn id="1042" idx="1"/>
          </p:cNvCxnSpPr>
          <p:nvPr/>
        </p:nvCxnSpPr>
        <p:spPr>
          <a:xfrm>
            <a:off x="1885375" y="1440150"/>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1050" name="Google Shape;1050;p42"/>
          <p:cNvCxnSpPr>
            <a:stCxn id="1042" idx="3"/>
            <a:endCxn id="1043" idx="1"/>
          </p:cNvCxnSpPr>
          <p:nvPr/>
        </p:nvCxnSpPr>
        <p:spPr>
          <a:xfrm>
            <a:off x="3849275" y="1440150"/>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1051" name="Google Shape;1051;p42"/>
          <p:cNvCxnSpPr>
            <a:stCxn id="1043" idx="3"/>
            <a:endCxn id="1044" idx="1"/>
          </p:cNvCxnSpPr>
          <p:nvPr/>
        </p:nvCxnSpPr>
        <p:spPr>
          <a:xfrm>
            <a:off x="5813175" y="1440150"/>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1052" name="Google Shape;1052;p42"/>
          <p:cNvCxnSpPr>
            <a:cxnSpLocks/>
            <a:endCxn id="1045" idx="0"/>
          </p:cNvCxnSpPr>
          <p:nvPr/>
        </p:nvCxnSpPr>
        <p:spPr>
          <a:xfrm>
            <a:off x="1611025" y="1714500"/>
            <a:ext cx="0" cy="148200"/>
          </a:xfrm>
          <a:prstGeom prst="straightConnector1">
            <a:avLst/>
          </a:prstGeom>
          <a:noFill/>
          <a:ln w="9525" cap="flat" cmpd="sng">
            <a:solidFill>
              <a:schemeClr val="lt1"/>
            </a:solidFill>
            <a:prstDash val="solid"/>
            <a:round/>
            <a:headEnd type="none" w="med" len="med"/>
            <a:tailEnd type="none" w="med" len="med"/>
          </a:ln>
        </p:spPr>
      </p:cxnSp>
      <p:cxnSp>
        <p:nvCxnSpPr>
          <p:cNvPr id="1053" name="Google Shape;1053;p42"/>
          <p:cNvCxnSpPr>
            <a:stCxn id="1042" idx="2"/>
            <a:endCxn id="1046" idx="0"/>
          </p:cNvCxnSpPr>
          <p:nvPr/>
        </p:nvCxnSpPr>
        <p:spPr>
          <a:xfrm>
            <a:off x="3574925" y="1714500"/>
            <a:ext cx="0" cy="148200"/>
          </a:xfrm>
          <a:prstGeom prst="straightConnector1">
            <a:avLst/>
          </a:prstGeom>
          <a:noFill/>
          <a:ln w="9525" cap="flat" cmpd="sng">
            <a:solidFill>
              <a:schemeClr val="lt1"/>
            </a:solidFill>
            <a:prstDash val="solid"/>
            <a:round/>
            <a:headEnd type="none" w="med" len="med"/>
            <a:tailEnd type="none" w="med" len="med"/>
          </a:ln>
        </p:spPr>
      </p:cxnSp>
      <p:cxnSp>
        <p:nvCxnSpPr>
          <p:cNvPr id="1054" name="Google Shape;1054;p42"/>
          <p:cNvCxnSpPr>
            <a:stCxn id="1043" idx="2"/>
            <a:endCxn id="1047" idx="0"/>
          </p:cNvCxnSpPr>
          <p:nvPr/>
        </p:nvCxnSpPr>
        <p:spPr>
          <a:xfrm>
            <a:off x="5538825" y="1714500"/>
            <a:ext cx="0" cy="148200"/>
          </a:xfrm>
          <a:prstGeom prst="straightConnector1">
            <a:avLst/>
          </a:prstGeom>
          <a:noFill/>
          <a:ln w="9525" cap="flat" cmpd="sng">
            <a:solidFill>
              <a:schemeClr val="lt1"/>
            </a:solidFill>
            <a:prstDash val="solid"/>
            <a:round/>
            <a:headEnd type="none" w="med" len="med"/>
            <a:tailEnd type="none" w="med" len="med"/>
          </a:ln>
        </p:spPr>
      </p:cxnSp>
      <p:cxnSp>
        <p:nvCxnSpPr>
          <p:cNvPr id="1055" name="Google Shape;1055;p42"/>
          <p:cNvCxnSpPr>
            <a:stCxn id="1044" idx="2"/>
            <a:endCxn id="1048" idx="0"/>
          </p:cNvCxnSpPr>
          <p:nvPr/>
        </p:nvCxnSpPr>
        <p:spPr>
          <a:xfrm>
            <a:off x="7502725" y="1714500"/>
            <a:ext cx="0" cy="148200"/>
          </a:xfrm>
          <a:prstGeom prst="straightConnector1">
            <a:avLst/>
          </a:prstGeom>
          <a:noFill/>
          <a:ln w="9525" cap="flat" cmpd="sng">
            <a:solidFill>
              <a:schemeClr val="lt1"/>
            </a:solidFill>
            <a:prstDash val="solid"/>
            <a:round/>
            <a:headEnd type="none" w="med" len="med"/>
            <a:tailEnd type="none" w="med" len="med"/>
          </a:ln>
        </p:spPr>
      </p:cxnSp>
      <p:sp>
        <p:nvSpPr>
          <p:cNvPr id="1060" name="Google Shape;1060;p42"/>
          <p:cNvSpPr txBox="1"/>
          <p:nvPr/>
        </p:nvSpPr>
        <p:spPr>
          <a:xfrm flipH="1">
            <a:off x="696625" y="369702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Execute the </a:t>
            </a:r>
            <a:r>
              <a:rPr lang="en-US" sz="1200" dirty="0" err="1">
                <a:solidFill>
                  <a:schemeClr val="dk1"/>
                </a:solidFill>
                <a:latin typeface="+mn-lt"/>
                <a:ea typeface="Hanken Grotesk"/>
                <a:cs typeface="Hanken Grotesk"/>
                <a:sym typeface="Hanken Grotesk"/>
              </a:rPr>
              <a:t>Nilsimsa</a:t>
            </a:r>
            <a:r>
              <a:rPr lang="en-US" sz="1200" dirty="0">
                <a:solidFill>
                  <a:schemeClr val="dk1"/>
                </a:solidFill>
                <a:latin typeface="+mn-lt"/>
                <a:ea typeface="Hanken Grotesk"/>
                <a:cs typeface="Hanken Grotesk"/>
                <a:sym typeface="Hanken Grotesk"/>
              </a:rPr>
              <a:t> Algorithm for Capturing the packets </a:t>
            </a:r>
            <a:endParaRPr sz="1200" dirty="0">
              <a:solidFill>
                <a:schemeClr val="dk1"/>
              </a:solidFill>
              <a:latin typeface="+mn-lt"/>
              <a:ea typeface="Hanken Grotesk"/>
              <a:cs typeface="Hanken Grotesk"/>
              <a:sym typeface="Hanken Grotesk"/>
            </a:endParaRPr>
          </a:p>
        </p:txBody>
      </p:sp>
      <p:sp>
        <p:nvSpPr>
          <p:cNvPr id="1061" name="Google Shape;1061;p42"/>
          <p:cNvSpPr txBox="1"/>
          <p:nvPr/>
        </p:nvSpPr>
        <p:spPr>
          <a:xfrm flipH="1">
            <a:off x="2660525" y="369702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Write the Python Script for Packet Analysis</a:t>
            </a:r>
            <a:endParaRPr sz="1200" dirty="0">
              <a:solidFill>
                <a:schemeClr val="dk1"/>
              </a:solidFill>
              <a:latin typeface="+mn-lt"/>
              <a:ea typeface="Hanken Grotesk"/>
              <a:cs typeface="Hanken Grotesk"/>
              <a:sym typeface="Hanken Grotesk"/>
            </a:endParaRPr>
          </a:p>
        </p:txBody>
      </p:sp>
      <p:sp>
        <p:nvSpPr>
          <p:cNvPr id="1062" name="Google Shape;1062;p42"/>
          <p:cNvSpPr txBox="1"/>
          <p:nvPr/>
        </p:nvSpPr>
        <p:spPr>
          <a:xfrm flipH="1">
            <a:off x="4624425" y="369702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Execute the Python Script for Camera Detection</a:t>
            </a:r>
            <a:endParaRPr sz="1200" dirty="0">
              <a:solidFill>
                <a:schemeClr val="dk1"/>
              </a:solidFill>
              <a:latin typeface="+mn-lt"/>
              <a:ea typeface="Hanken Grotesk"/>
              <a:cs typeface="Hanken Grotesk"/>
              <a:sym typeface="Hanken Grotesk"/>
            </a:endParaRPr>
          </a:p>
        </p:txBody>
      </p:sp>
      <p:cxnSp>
        <p:nvCxnSpPr>
          <p:cNvPr id="1064" name="Google Shape;1064;p42"/>
          <p:cNvCxnSpPr>
            <a:cxnSpLocks/>
          </p:cNvCxnSpPr>
          <p:nvPr/>
        </p:nvCxnSpPr>
        <p:spPr>
          <a:xfrm>
            <a:off x="1885375" y="3299875"/>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1065" name="Google Shape;1065;p42"/>
          <p:cNvCxnSpPr>
            <a:cxnSpLocks/>
          </p:cNvCxnSpPr>
          <p:nvPr/>
        </p:nvCxnSpPr>
        <p:spPr>
          <a:xfrm>
            <a:off x="3849275" y="3299875"/>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1067" name="Google Shape;1067;p42"/>
          <p:cNvCxnSpPr>
            <a:cxnSpLocks/>
            <a:endCxn id="1060" idx="0"/>
          </p:cNvCxnSpPr>
          <p:nvPr/>
        </p:nvCxnSpPr>
        <p:spPr>
          <a:xfrm>
            <a:off x="1611025" y="3574225"/>
            <a:ext cx="0" cy="122700"/>
          </a:xfrm>
          <a:prstGeom prst="straightConnector1">
            <a:avLst/>
          </a:prstGeom>
          <a:noFill/>
          <a:ln w="9525" cap="flat" cmpd="sng">
            <a:solidFill>
              <a:schemeClr val="lt1"/>
            </a:solidFill>
            <a:prstDash val="solid"/>
            <a:round/>
            <a:headEnd type="none" w="med" len="med"/>
            <a:tailEnd type="none" w="med" len="med"/>
          </a:ln>
        </p:spPr>
      </p:cxnSp>
      <p:cxnSp>
        <p:nvCxnSpPr>
          <p:cNvPr id="1068" name="Google Shape;1068;p42"/>
          <p:cNvCxnSpPr>
            <a:cxnSpLocks/>
            <a:endCxn id="1061" idx="0"/>
          </p:cNvCxnSpPr>
          <p:nvPr/>
        </p:nvCxnSpPr>
        <p:spPr>
          <a:xfrm>
            <a:off x="3574925" y="3574225"/>
            <a:ext cx="0" cy="122700"/>
          </a:xfrm>
          <a:prstGeom prst="straightConnector1">
            <a:avLst/>
          </a:prstGeom>
          <a:noFill/>
          <a:ln w="9525" cap="flat" cmpd="sng">
            <a:solidFill>
              <a:schemeClr val="lt1"/>
            </a:solidFill>
            <a:prstDash val="solid"/>
            <a:round/>
            <a:headEnd type="none" w="med" len="med"/>
            <a:tailEnd type="none" w="med" len="med"/>
          </a:ln>
        </p:spPr>
      </p:cxnSp>
      <p:cxnSp>
        <p:nvCxnSpPr>
          <p:cNvPr id="1069" name="Google Shape;1069;p42"/>
          <p:cNvCxnSpPr>
            <a:cxnSpLocks/>
            <a:endCxn id="1062" idx="0"/>
          </p:cNvCxnSpPr>
          <p:nvPr/>
        </p:nvCxnSpPr>
        <p:spPr>
          <a:xfrm>
            <a:off x="5538825" y="3574225"/>
            <a:ext cx="0" cy="122700"/>
          </a:xfrm>
          <a:prstGeom prst="straightConnector1">
            <a:avLst/>
          </a:prstGeom>
          <a:noFill/>
          <a:ln w="9525" cap="flat" cmpd="sng">
            <a:solidFill>
              <a:schemeClr val="lt1"/>
            </a:solidFill>
            <a:prstDash val="solid"/>
            <a:round/>
            <a:headEnd type="none" w="med" len="med"/>
            <a:tailEnd type="none" w="med" len="med"/>
          </a:ln>
        </p:spPr>
      </p:cxnSp>
      <p:cxnSp>
        <p:nvCxnSpPr>
          <p:cNvPr id="1111" name="Google Shape;1111;p42"/>
          <p:cNvCxnSpPr>
            <a:cxnSpLocks/>
            <a:stCxn id="1044" idx="3"/>
          </p:cNvCxnSpPr>
          <p:nvPr/>
        </p:nvCxnSpPr>
        <p:spPr>
          <a:xfrm flipH="1">
            <a:off x="1336675" y="1440150"/>
            <a:ext cx="6440400" cy="1859700"/>
          </a:xfrm>
          <a:prstGeom prst="bentConnector5">
            <a:avLst>
              <a:gd name="adj1" fmla="val -10143"/>
              <a:gd name="adj2" fmla="val 72786"/>
              <a:gd name="adj3" fmla="val 109933"/>
            </a:avLst>
          </a:prstGeom>
          <a:noFill/>
          <a:ln w="9525" cap="flat" cmpd="sng">
            <a:solidFill>
              <a:schemeClr val="lt1"/>
            </a:solidFill>
            <a:prstDash val="solid"/>
            <a:round/>
            <a:headEnd type="none" w="med" len="med"/>
            <a:tailEnd type="diamond" w="med" len="med"/>
          </a:ln>
        </p:spPr>
      </p:cxnSp>
      <p:grpSp>
        <p:nvGrpSpPr>
          <p:cNvPr id="5" name="Google Shape;9648;p62">
            <a:extLst>
              <a:ext uri="{FF2B5EF4-FFF2-40B4-BE49-F238E27FC236}">
                <a16:creationId xmlns:a16="http://schemas.microsoft.com/office/drawing/2014/main" id="{9628E4CF-51BA-DD83-D586-867D3D760D3F}"/>
              </a:ext>
            </a:extLst>
          </p:cNvPr>
          <p:cNvGrpSpPr/>
          <p:nvPr/>
        </p:nvGrpSpPr>
        <p:grpSpPr>
          <a:xfrm>
            <a:off x="5337652" y="1295145"/>
            <a:ext cx="373736" cy="293055"/>
            <a:chOff x="-41694200" y="2382950"/>
            <a:chExt cx="317425" cy="248900"/>
          </a:xfrm>
        </p:grpSpPr>
        <p:sp>
          <p:nvSpPr>
            <p:cNvPr id="6" name="Google Shape;9649;p62">
              <a:extLst>
                <a:ext uri="{FF2B5EF4-FFF2-40B4-BE49-F238E27FC236}">
                  <a16:creationId xmlns:a16="http://schemas.microsoft.com/office/drawing/2014/main" id="{BCC64BBA-E8C0-7B4D-0FCC-7487BEEDE1AD}"/>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CADA"/>
                </a:solidFill>
              </a:endParaRPr>
            </a:p>
          </p:txBody>
        </p:sp>
        <p:sp>
          <p:nvSpPr>
            <p:cNvPr id="7" name="Google Shape;9650;p62">
              <a:extLst>
                <a:ext uri="{FF2B5EF4-FFF2-40B4-BE49-F238E27FC236}">
                  <a16:creationId xmlns:a16="http://schemas.microsoft.com/office/drawing/2014/main" id="{8BA81E27-5F80-EB20-8FA9-B0569EB89941}"/>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CADA"/>
                </a:solidFill>
              </a:endParaRPr>
            </a:p>
          </p:txBody>
        </p:sp>
      </p:grpSp>
      <p:grpSp>
        <p:nvGrpSpPr>
          <p:cNvPr id="24" name="Google Shape;10760;p65">
            <a:extLst>
              <a:ext uri="{FF2B5EF4-FFF2-40B4-BE49-F238E27FC236}">
                <a16:creationId xmlns:a16="http://schemas.microsoft.com/office/drawing/2014/main" id="{183F591E-65AF-C09D-D44D-B71A5EBC084C}"/>
              </a:ext>
            </a:extLst>
          </p:cNvPr>
          <p:cNvGrpSpPr/>
          <p:nvPr/>
        </p:nvGrpSpPr>
        <p:grpSpPr>
          <a:xfrm>
            <a:off x="3395760" y="3128025"/>
            <a:ext cx="358229" cy="314961"/>
            <a:chOff x="-45664625" y="2352225"/>
            <a:chExt cx="300125" cy="263875"/>
          </a:xfrm>
        </p:grpSpPr>
        <p:sp>
          <p:nvSpPr>
            <p:cNvPr id="25" name="Google Shape;10761;p65">
              <a:extLst>
                <a:ext uri="{FF2B5EF4-FFF2-40B4-BE49-F238E27FC236}">
                  <a16:creationId xmlns:a16="http://schemas.microsoft.com/office/drawing/2014/main" id="{485EFDA8-17A9-559B-CBD7-4F0FEAC640CF}"/>
                </a:ext>
              </a:extLst>
            </p:cNvPr>
            <p:cNvSpPr/>
            <p:nvPr/>
          </p:nvSpPr>
          <p:spPr>
            <a:xfrm>
              <a:off x="-45664625" y="2352225"/>
              <a:ext cx="300125" cy="263875"/>
            </a:xfrm>
            <a:custGeom>
              <a:avLst/>
              <a:gdLst/>
              <a:ahLst/>
              <a:cxnLst/>
              <a:rect l="l" t="t" r="r" b="b"/>
              <a:pathLst>
                <a:path w="12005" h="10555" extrusionOk="0">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762;p65">
              <a:extLst>
                <a:ext uri="{FF2B5EF4-FFF2-40B4-BE49-F238E27FC236}">
                  <a16:creationId xmlns:a16="http://schemas.microsoft.com/office/drawing/2014/main" id="{C98E6DFB-732A-E5E0-C65B-EDAD59967D52}"/>
                </a:ext>
              </a:extLst>
            </p:cNvPr>
            <p:cNvSpPr/>
            <p:nvPr/>
          </p:nvSpPr>
          <p:spPr>
            <a:xfrm>
              <a:off x="-45612625" y="2475100"/>
              <a:ext cx="55150" cy="88225"/>
            </a:xfrm>
            <a:custGeom>
              <a:avLst/>
              <a:gdLst/>
              <a:ahLst/>
              <a:cxnLst/>
              <a:rect l="l" t="t" r="r" b="b"/>
              <a:pathLst>
                <a:path w="2206" h="3529" extrusionOk="0">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763;p65">
              <a:extLst>
                <a:ext uri="{FF2B5EF4-FFF2-40B4-BE49-F238E27FC236}">
                  <a16:creationId xmlns:a16="http://schemas.microsoft.com/office/drawing/2014/main" id="{95B835F8-5A67-7EE9-AB65-CBDB96074FD3}"/>
                </a:ext>
              </a:extLst>
            </p:cNvPr>
            <p:cNvSpPr/>
            <p:nvPr/>
          </p:nvSpPr>
          <p:spPr>
            <a:xfrm>
              <a:off x="-45471650" y="2475100"/>
              <a:ext cx="54375" cy="86850"/>
            </a:xfrm>
            <a:custGeom>
              <a:avLst/>
              <a:gdLst/>
              <a:ahLst/>
              <a:cxnLst/>
              <a:rect l="l" t="t" r="r" b="b"/>
              <a:pathLst>
                <a:path w="2175" h="3474" extrusionOk="0">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764;p65">
              <a:extLst>
                <a:ext uri="{FF2B5EF4-FFF2-40B4-BE49-F238E27FC236}">
                  <a16:creationId xmlns:a16="http://schemas.microsoft.com/office/drawing/2014/main" id="{C027F3B9-F0F0-F698-EE39-FDD7526C8FC3}"/>
                </a:ext>
              </a:extLst>
            </p:cNvPr>
            <p:cNvSpPr/>
            <p:nvPr/>
          </p:nvSpPr>
          <p:spPr>
            <a:xfrm>
              <a:off x="-45542525" y="2456975"/>
              <a:ext cx="55150" cy="123300"/>
            </a:xfrm>
            <a:custGeom>
              <a:avLst/>
              <a:gdLst/>
              <a:ahLst/>
              <a:cxnLst/>
              <a:rect l="l" t="t" r="r" b="b"/>
              <a:pathLst>
                <a:path w="2206" h="4932" extrusionOk="0">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765;p65">
              <a:extLst>
                <a:ext uri="{FF2B5EF4-FFF2-40B4-BE49-F238E27FC236}">
                  <a16:creationId xmlns:a16="http://schemas.microsoft.com/office/drawing/2014/main" id="{B3C7C829-B596-8064-5771-ECE28E489E72}"/>
                </a:ext>
              </a:extLst>
            </p:cNvPr>
            <p:cNvSpPr/>
            <p:nvPr/>
          </p:nvSpPr>
          <p:spPr>
            <a:xfrm>
              <a:off x="-45541750" y="2386100"/>
              <a:ext cx="35475" cy="18125"/>
            </a:xfrm>
            <a:custGeom>
              <a:avLst/>
              <a:gdLst/>
              <a:ahLst/>
              <a:cxnLst/>
              <a:rect l="l" t="t" r="r" b="b"/>
              <a:pathLst>
                <a:path w="1419" h="725" extrusionOk="0">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766;p65">
              <a:extLst>
                <a:ext uri="{FF2B5EF4-FFF2-40B4-BE49-F238E27FC236}">
                  <a16:creationId xmlns:a16="http://schemas.microsoft.com/office/drawing/2014/main" id="{E8BB2E58-9027-DCAF-AFC7-A0018BDAD0F9}"/>
                </a:ext>
              </a:extLst>
            </p:cNvPr>
            <p:cNvSpPr/>
            <p:nvPr/>
          </p:nvSpPr>
          <p:spPr>
            <a:xfrm>
              <a:off x="-45488175" y="2386100"/>
              <a:ext cx="35450" cy="18125"/>
            </a:xfrm>
            <a:custGeom>
              <a:avLst/>
              <a:gdLst/>
              <a:ahLst/>
              <a:cxnLst/>
              <a:rect l="l" t="t" r="r" b="b"/>
              <a:pathLst>
                <a:path w="1418" h="725" extrusionOk="0">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767;p65">
              <a:extLst>
                <a:ext uri="{FF2B5EF4-FFF2-40B4-BE49-F238E27FC236}">
                  <a16:creationId xmlns:a16="http://schemas.microsoft.com/office/drawing/2014/main" id="{8583E8A9-9C77-3B61-1D2D-FE855F0CE49C}"/>
                </a:ext>
              </a:extLst>
            </p:cNvPr>
            <p:cNvSpPr/>
            <p:nvPr/>
          </p:nvSpPr>
          <p:spPr>
            <a:xfrm>
              <a:off x="-45436200" y="2386100"/>
              <a:ext cx="35450" cy="18125"/>
            </a:xfrm>
            <a:custGeom>
              <a:avLst/>
              <a:gdLst/>
              <a:ahLst/>
              <a:cxnLst/>
              <a:rect l="l" t="t" r="r" b="b"/>
              <a:pathLst>
                <a:path w="1418" h="725" extrusionOk="0">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10308;p64">
            <a:extLst>
              <a:ext uri="{FF2B5EF4-FFF2-40B4-BE49-F238E27FC236}">
                <a16:creationId xmlns:a16="http://schemas.microsoft.com/office/drawing/2014/main" id="{8B67E666-33BB-C9EF-1E7A-2FD88A3982F7}"/>
              </a:ext>
            </a:extLst>
          </p:cNvPr>
          <p:cNvSpPr/>
          <p:nvPr/>
        </p:nvSpPr>
        <p:spPr>
          <a:xfrm>
            <a:off x="3405107" y="1241256"/>
            <a:ext cx="359320" cy="356438"/>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10641;p65">
            <a:extLst>
              <a:ext uri="{FF2B5EF4-FFF2-40B4-BE49-F238E27FC236}">
                <a16:creationId xmlns:a16="http://schemas.microsoft.com/office/drawing/2014/main" id="{FF920DE1-4D41-360D-5D93-5B62A345EAC6}"/>
              </a:ext>
            </a:extLst>
          </p:cNvPr>
          <p:cNvGrpSpPr/>
          <p:nvPr/>
        </p:nvGrpSpPr>
        <p:grpSpPr>
          <a:xfrm>
            <a:off x="5360337" y="3131748"/>
            <a:ext cx="358199" cy="359154"/>
            <a:chOff x="-48633950" y="1972600"/>
            <a:chExt cx="300100" cy="300900"/>
          </a:xfrm>
        </p:grpSpPr>
        <p:sp>
          <p:nvSpPr>
            <p:cNvPr id="37" name="Google Shape;10642;p65">
              <a:extLst>
                <a:ext uri="{FF2B5EF4-FFF2-40B4-BE49-F238E27FC236}">
                  <a16:creationId xmlns:a16="http://schemas.microsoft.com/office/drawing/2014/main" id="{DED0B346-5B76-5CEF-D096-F38D950A0AB4}"/>
                </a:ext>
              </a:extLst>
            </p:cNvPr>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643;p65">
              <a:extLst>
                <a:ext uri="{FF2B5EF4-FFF2-40B4-BE49-F238E27FC236}">
                  <a16:creationId xmlns:a16="http://schemas.microsoft.com/office/drawing/2014/main" id="{77DD5778-8C0F-D80D-ED64-370EC049AC45}"/>
                </a:ext>
              </a:extLst>
            </p:cNvPr>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1300;p67">
            <a:extLst>
              <a:ext uri="{FF2B5EF4-FFF2-40B4-BE49-F238E27FC236}">
                <a16:creationId xmlns:a16="http://schemas.microsoft.com/office/drawing/2014/main" id="{845F7D6A-1200-7238-B8BA-B704FF49D0F3}"/>
              </a:ext>
            </a:extLst>
          </p:cNvPr>
          <p:cNvGrpSpPr/>
          <p:nvPr/>
        </p:nvGrpSpPr>
        <p:grpSpPr>
          <a:xfrm>
            <a:off x="7341769" y="1220494"/>
            <a:ext cx="324133" cy="420796"/>
            <a:chOff x="-3462150" y="2046625"/>
            <a:chExt cx="224500" cy="291450"/>
          </a:xfrm>
        </p:grpSpPr>
        <p:sp>
          <p:nvSpPr>
            <p:cNvPr id="40" name="Google Shape;11301;p67">
              <a:extLst>
                <a:ext uri="{FF2B5EF4-FFF2-40B4-BE49-F238E27FC236}">
                  <a16:creationId xmlns:a16="http://schemas.microsoft.com/office/drawing/2014/main" id="{173A5337-40CC-48CD-AF6D-647CB4165D54}"/>
                </a:ext>
              </a:extLst>
            </p:cNvPr>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302;p67">
              <a:extLst>
                <a:ext uri="{FF2B5EF4-FFF2-40B4-BE49-F238E27FC236}">
                  <a16:creationId xmlns:a16="http://schemas.microsoft.com/office/drawing/2014/main" id="{B79FBE5A-88DF-A3D5-8475-D3A995DCF9A5}"/>
                </a:ext>
              </a:extLst>
            </p:cNvPr>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303;p67">
              <a:extLst>
                <a:ext uri="{FF2B5EF4-FFF2-40B4-BE49-F238E27FC236}">
                  <a16:creationId xmlns:a16="http://schemas.microsoft.com/office/drawing/2014/main" id="{61C136C2-9AAF-97A6-AF0A-477B9CFF0684}"/>
                </a:ext>
              </a:extLst>
            </p:cNvPr>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304;p67">
              <a:extLst>
                <a:ext uri="{FF2B5EF4-FFF2-40B4-BE49-F238E27FC236}">
                  <a16:creationId xmlns:a16="http://schemas.microsoft.com/office/drawing/2014/main" id="{5C7EAED9-7AE4-EC90-70EF-9D2D9935CDEE}"/>
                </a:ext>
              </a:extLst>
            </p:cNvPr>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305;p67">
              <a:extLst>
                <a:ext uri="{FF2B5EF4-FFF2-40B4-BE49-F238E27FC236}">
                  <a16:creationId xmlns:a16="http://schemas.microsoft.com/office/drawing/2014/main" id="{DEAAC3AE-60FB-5463-5EE8-DA1573E119ED}"/>
                </a:ext>
              </a:extLst>
            </p:cNvPr>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306;p67">
              <a:extLst>
                <a:ext uri="{FF2B5EF4-FFF2-40B4-BE49-F238E27FC236}">
                  <a16:creationId xmlns:a16="http://schemas.microsoft.com/office/drawing/2014/main" id="{0BD4A5CF-14D1-F114-B960-C970D53DA91B}"/>
                </a:ext>
              </a:extLst>
            </p:cNvPr>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307;p67">
              <a:extLst>
                <a:ext uri="{FF2B5EF4-FFF2-40B4-BE49-F238E27FC236}">
                  <a16:creationId xmlns:a16="http://schemas.microsoft.com/office/drawing/2014/main" id="{D941B0EF-FCA2-A963-370B-D2DB93AD054C}"/>
                </a:ext>
              </a:extLst>
            </p:cNvPr>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 name="Google Shape;1065;p42">
            <a:extLst>
              <a:ext uri="{FF2B5EF4-FFF2-40B4-BE49-F238E27FC236}">
                <a16:creationId xmlns:a16="http://schemas.microsoft.com/office/drawing/2014/main" id="{29515B31-AEF0-9FB7-A2B7-E12753E27731}"/>
              </a:ext>
            </a:extLst>
          </p:cNvPr>
          <p:cNvCxnSpPr>
            <a:cxnSpLocks/>
          </p:cNvCxnSpPr>
          <p:nvPr/>
        </p:nvCxnSpPr>
        <p:spPr>
          <a:xfrm>
            <a:off x="5813822" y="3290710"/>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3" name="Google Shape;1069;p42">
            <a:extLst>
              <a:ext uri="{FF2B5EF4-FFF2-40B4-BE49-F238E27FC236}">
                <a16:creationId xmlns:a16="http://schemas.microsoft.com/office/drawing/2014/main" id="{E07C4DD1-2AA6-1EB0-6139-C4275444C924}"/>
              </a:ext>
            </a:extLst>
          </p:cNvPr>
          <p:cNvCxnSpPr>
            <a:cxnSpLocks/>
          </p:cNvCxnSpPr>
          <p:nvPr/>
        </p:nvCxnSpPr>
        <p:spPr>
          <a:xfrm>
            <a:off x="7503372" y="3565060"/>
            <a:ext cx="0" cy="122700"/>
          </a:xfrm>
          <a:prstGeom prst="straightConnector1">
            <a:avLst/>
          </a:prstGeom>
          <a:noFill/>
          <a:ln w="9525" cap="flat" cmpd="sng">
            <a:solidFill>
              <a:schemeClr val="lt1"/>
            </a:solidFill>
            <a:prstDash val="solid"/>
            <a:round/>
            <a:headEnd type="none" w="med" len="med"/>
            <a:tailEnd type="none" w="med" len="med"/>
          </a:ln>
        </p:spPr>
      </p:cxnSp>
      <p:sp>
        <p:nvSpPr>
          <p:cNvPr id="10" name="Google Shape;10656;p65">
            <a:extLst>
              <a:ext uri="{FF2B5EF4-FFF2-40B4-BE49-F238E27FC236}">
                <a16:creationId xmlns:a16="http://schemas.microsoft.com/office/drawing/2014/main" id="{CB36B5D2-477F-5C1A-1A71-EB8952ACA36E}"/>
              </a:ext>
            </a:extLst>
          </p:cNvPr>
          <p:cNvSpPr/>
          <p:nvPr/>
        </p:nvSpPr>
        <p:spPr>
          <a:xfrm>
            <a:off x="7307703" y="3131748"/>
            <a:ext cx="358199" cy="359154"/>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no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0773;p65">
            <a:extLst>
              <a:ext uri="{FF2B5EF4-FFF2-40B4-BE49-F238E27FC236}">
                <a16:creationId xmlns:a16="http://schemas.microsoft.com/office/drawing/2014/main" id="{AD06FF99-6593-D3BA-4FF2-68B46D127D36}"/>
              </a:ext>
            </a:extLst>
          </p:cNvPr>
          <p:cNvGrpSpPr/>
          <p:nvPr/>
        </p:nvGrpSpPr>
        <p:grpSpPr>
          <a:xfrm>
            <a:off x="1428887" y="1250837"/>
            <a:ext cx="359154" cy="360109"/>
            <a:chOff x="-44528075" y="1982825"/>
            <a:chExt cx="300900" cy="301700"/>
          </a:xfrm>
        </p:grpSpPr>
        <p:sp>
          <p:nvSpPr>
            <p:cNvPr id="13" name="Google Shape;10774;p65">
              <a:extLst>
                <a:ext uri="{FF2B5EF4-FFF2-40B4-BE49-F238E27FC236}">
                  <a16:creationId xmlns:a16="http://schemas.microsoft.com/office/drawing/2014/main" id="{CCE3FF63-72FA-64DC-F132-3033BF061905}"/>
                </a:ext>
              </a:extLst>
            </p:cNvPr>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75;p65">
              <a:extLst>
                <a:ext uri="{FF2B5EF4-FFF2-40B4-BE49-F238E27FC236}">
                  <a16:creationId xmlns:a16="http://schemas.microsoft.com/office/drawing/2014/main" id="{FFA75B14-A937-D5CF-FA83-D17CF6B17B44}"/>
                </a:ext>
              </a:extLst>
            </p:cNvPr>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76;p65">
              <a:extLst>
                <a:ext uri="{FF2B5EF4-FFF2-40B4-BE49-F238E27FC236}">
                  <a16:creationId xmlns:a16="http://schemas.microsoft.com/office/drawing/2014/main" id="{1F7C2630-72D6-7CC3-2BB2-D5FEDEDDE0CC}"/>
                </a:ext>
              </a:extLst>
            </p:cNvPr>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77;p65">
              <a:extLst>
                <a:ext uri="{FF2B5EF4-FFF2-40B4-BE49-F238E27FC236}">
                  <a16:creationId xmlns:a16="http://schemas.microsoft.com/office/drawing/2014/main" id="{7271882B-2617-51E4-FF38-9034B941B217}"/>
                </a:ext>
              </a:extLst>
            </p:cNvPr>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78;p65">
              <a:extLst>
                <a:ext uri="{FF2B5EF4-FFF2-40B4-BE49-F238E27FC236}">
                  <a16:creationId xmlns:a16="http://schemas.microsoft.com/office/drawing/2014/main" id="{F11D35E1-64E1-EA7B-8CC4-2AD76F660BA0}"/>
                </a:ext>
              </a:extLst>
            </p:cNvPr>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779;p65">
              <a:extLst>
                <a:ext uri="{FF2B5EF4-FFF2-40B4-BE49-F238E27FC236}">
                  <a16:creationId xmlns:a16="http://schemas.microsoft.com/office/drawing/2014/main" id="{1F46E482-FF8C-EA9F-515C-B4D410585432}"/>
                </a:ext>
              </a:extLst>
            </p:cNvPr>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80;p65">
              <a:extLst>
                <a:ext uri="{FF2B5EF4-FFF2-40B4-BE49-F238E27FC236}">
                  <a16:creationId xmlns:a16="http://schemas.microsoft.com/office/drawing/2014/main" id="{E008CD62-7673-DE15-45F0-8A2EC8D3B27D}"/>
                </a:ext>
              </a:extLst>
            </p:cNvPr>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0752;p65">
            <a:extLst>
              <a:ext uri="{FF2B5EF4-FFF2-40B4-BE49-F238E27FC236}">
                <a16:creationId xmlns:a16="http://schemas.microsoft.com/office/drawing/2014/main" id="{BF24D643-37C0-007A-5110-C58C8A89010C}"/>
              </a:ext>
            </a:extLst>
          </p:cNvPr>
          <p:cNvGrpSpPr/>
          <p:nvPr/>
        </p:nvGrpSpPr>
        <p:grpSpPr>
          <a:xfrm>
            <a:off x="1416003" y="3163526"/>
            <a:ext cx="358199" cy="272648"/>
            <a:chOff x="-47527350" y="2747625"/>
            <a:chExt cx="300100" cy="228425"/>
          </a:xfrm>
        </p:grpSpPr>
        <p:sp>
          <p:nvSpPr>
            <p:cNvPr id="48" name="Google Shape;10753;p65">
              <a:extLst>
                <a:ext uri="{FF2B5EF4-FFF2-40B4-BE49-F238E27FC236}">
                  <a16:creationId xmlns:a16="http://schemas.microsoft.com/office/drawing/2014/main" id="{B7228314-655D-ABFA-46C9-19127D3FCFAF}"/>
                </a:ext>
              </a:extLst>
            </p:cNvPr>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754;p65">
              <a:extLst>
                <a:ext uri="{FF2B5EF4-FFF2-40B4-BE49-F238E27FC236}">
                  <a16:creationId xmlns:a16="http://schemas.microsoft.com/office/drawing/2014/main" id="{22505BB5-46E6-8D90-2EF4-F4A92C5D3F8D}"/>
                </a:ext>
              </a:extLst>
            </p:cNvPr>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755;p65">
              <a:extLst>
                <a:ext uri="{FF2B5EF4-FFF2-40B4-BE49-F238E27FC236}">
                  <a16:creationId xmlns:a16="http://schemas.microsoft.com/office/drawing/2014/main" id="{3C19779B-052B-88D6-5AD4-AB0DBBADFCB2}"/>
                </a:ext>
              </a:extLst>
            </p:cNvPr>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756;p65">
              <a:extLst>
                <a:ext uri="{FF2B5EF4-FFF2-40B4-BE49-F238E27FC236}">
                  <a16:creationId xmlns:a16="http://schemas.microsoft.com/office/drawing/2014/main" id="{18603572-DCBB-F784-22BA-637F293162A5}"/>
                </a:ext>
              </a:extLst>
            </p:cNvPr>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757;p65">
              <a:extLst>
                <a:ext uri="{FF2B5EF4-FFF2-40B4-BE49-F238E27FC236}">
                  <a16:creationId xmlns:a16="http://schemas.microsoft.com/office/drawing/2014/main" id="{EEA13FB0-AE0B-3521-5AE8-59FB14305F41}"/>
                </a:ext>
              </a:extLst>
            </p:cNvPr>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58;p65">
              <a:extLst>
                <a:ext uri="{FF2B5EF4-FFF2-40B4-BE49-F238E27FC236}">
                  <a16:creationId xmlns:a16="http://schemas.microsoft.com/office/drawing/2014/main" id="{535D5B35-95FA-CCF5-1218-6F7EFDC25561}"/>
                </a:ext>
              </a:extLst>
            </p:cNvPr>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1062;p42">
            <a:extLst>
              <a:ext uri="{FF2B5EF4-FFF2-40B4-BE49-F238E27FC236}">
                <a16:creationId xmlns:a16="http://schemas.microsoft.com/office/drawing/2014/main" id="{EA72579C-E46A-4D29-32FA-A489BD9CE51B}"/>
              </a:ext>
            </a:extLst>
          </p:cNvPr>
          <p:cNvSpPr txBox="1"/>
          <p:nvPr/>
        </p:nvSpPr>
        <p:spPr>
          <a:xfrm flipH="1">
            <a:off x="6588325" y="3695380"/>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Create an Application for User Interface</a:t>
            </a:r>
            <a:endParaRPr sz="1200" dirty="0">
              <a:solidFill>
                <a:schemeClr val="dk1"/>
              </a:solidFill>
              <a:latin typeface="+mn-lt"/>
              <a:ea typeface="Hanken Grotesk"/>
              <a:cs typeface="Hanken Grotesk"/>
              <a:sym typeface="Hanken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1"/>
          <p:cNvSpPr txBox="1">
            <a:spLocks noGrp="1"/>
          </p:cNvSpPr>
          <p:nvPr>
            <p:ph type="title"/>
          </p:nvPr>
        </p:nvSpPr>
        <p:spPr>
          <a:xfrm>
            <a:off x="1844809" y="610429"/>
            <a:ext cx="2893200" cy="655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731" name="Google Shape;731;p31"/>
          <p:cNvSpPr txBox="1">
            <a:spLocks noGrp="1"/>
          </p:cNvSpPr>
          <p:nvPr>
            <p:ph type="subTitle" idx="1"/>
          </p:nvPr>
        </p:nvSpPr>
        <p:spPr>
          <a:xfrm>
            <a:off x="1509197" y="1738112"/>
            <a:ext cx="6724320" cy="182390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latin typeface="+mn-lt"/>
              </a:rPr>
              <a:t>	</a:t>
            </a:r>
            <a:r>
              <a:rPr lang="en-US" sz="1600" dirty="0" err="1">
                <a:latin typeface="+mn-lt"/>
              </a:rPr>
              <a:t>OpenEyeAlert</a:t>
            </a:r>
            <a:r>
              <a:rPr lang="en-US" sz="1600" dirty="0">
                <a:latin typeface="+mn-lt"/>
              </a:rPr>
              <a:t> offers a powerful solution for enhancing personal privacy and security by automatically detecting and alerting users to the presence of hidden wireless cameras. By leveraging advanced detection technologies and pattern recognition, this device ensures that individuals are informed of potential surveillance threats, helping them maintain their privacy and peace of mind in both public and private spaces.</a:t>
            </a:r>
            <a:endParaRPr sz="1600" dirty="0">
              <a:latin typeface="+mn-lt"/>
            </a:endParaRPr>
          </a:p>
        </p:txBody>
      </p:sp>
      <p:sp>
        <p:nvSpPr>
          <p:cNvPr id="734" name="Google Shape;734;p31"/>
          <p:cNvSpPr/>
          <p:nvPr/>
        </p:nvSpPr>
        <p:spPr>
          <a:xfrm rot="-5400000">
            <a:off x="1493785" y="839535"/>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233;p47">
            <a:extLst>
              <a:ext uri="{FF2B5EF4-FFF2-40B4-BE49-F238E27FC236}">
                <a16:creationId xmlns:a16="http://schemas.microsoft.com/office/drawing/2014/main" id="{DB6C147A-135E-BF19-C708-98C82E582EE4}"/>
              </a:ext>
            </a:extLst>
          </p:cNvPr>
          <p:cNvGrpSpPr/>
          <p:nvPr/>
        </p:nvGrpSpPr>
        <p:grpSpPr>
          <a:xfrm>
            <a:off x="3680461" y="-28178"/>
            <a:ext cx="5239702" cy="1354057"/>
            <a:chOff x="2389175" y="-353800"/>
            <a:chExt cx="5859225" cy="1631012"/>
          </a:xfrm>
        </p:grpSpPr>
        <p:sp>
          <p:nvSpPr>
            <p:cNvPr id="9" name="Google Shape;1234;p47">
              <a:extLst>
                <a:ext uri="{FF2B5EF4-FFF2-40B4-BE49-F238E27FC236}">
                  <a16:creationId xmlns:a16="http://schemas.microsoft.com/office/drawing/2014/main" id="{39B01506-5A9A-C164-3315-82C417B63991}"/>
                </a:ext>
              </a:extLst>
            </p:cNvPr>
            <p:cNvSpPr/>
            <p:nvPr/>
          </p:nvSpPr>
          <p:spPr>
            <a:xfrm>
              <a:off x="2389175" y="-353800"/>
              <a:ext cx="5859225" cy="1137700"/>
            </a:xfrm>
            <a:custGeom>
              <a:avLst/>
              <a:gdLst/>
              <a:ahLst/>
              <a:cxnLst/>
              <a:rect l="l" t="t" r="r" b="b"/>
              <a:pathLst>
                <a:path w="234369" h="45508" extrusionOk="0">
                  <a:moveTo>
                    <a:pt x="0" y="1639"/>
                  </a:moveTo>
                  <a:lnTo>
                    <a:pt x="15636" y="28722"/>
                  </a:lnTo>
                  <a:lnTo>
                    <a:pt x="79093" y="28722"/>
                  </a:lnTo>
                  <a:lnTo>
                    <a:pt x="95879" y="45508"/>
                  </a:lnTo>
                  <a:lnTo>
                    <a:pt x="205255" y="45508"/>
                  </a:lnTo>
                  <a:lnTo>
                    <a:pt x="231529" y="0"/>
                  </a:lnTo>
                  <a:lnTo>
                    <a:pt x="234369" y="1640"/>
                  </a:lnTo>
                </a:path>
              </a:pathLst>
            </a:custGeom>
            <a:noFill/>
            <a:ln w="9525" cap="flat" cmpd="sng">
              <a:solidFill>
                <a:schemeClr val="accent1"/>
              </a:solidFill>
              <a:prstDash val="solid"/>
              <a:round/>
              <a:headEnd type="none" w="med" len="med"/>
              <a:tailEnd type="none" w="med" len="med"/>
            </a:ln>
          </p:spPr>
          <p:txBody>
            <a:bodyPr/>
            <a:lstStyle/>
            <a:p>
              <a:endParaRPr lang="en-US"/>
            </a:p>
          </p:txBody>
        </p:sp>
        <p:grpSp>
          <p:nvGrpSpPr>
            <p:cNvPr id="10" name="Google Shape;1235;p47">
              <a:extLst>
                <a:ext uri="{FF2B5EF4-FFF2-40B4-BE49-F238E27FC236}">
                  <a16:creationId xmlns:a16="http://schemas.microsoft.com/office/drawing/2014/main" id="{72273DBE-E05A-CB6D-CC72-DC25AED42C02}"/>
                </a:ext>
              </a:extLst>
            </p:cNvPr>
            <p:cNvGrpSpPr/>
            <p:nvPr/>
          </p:nvGrpSpPr>
          <p:grpSpPr>
            <a:xfrm rot="-5400000">
              <a:off x="5834789" y="851896"/>
              <a:ext cx="493321" cy="357312"/>
              <a:chOff x="1722354" y="229144"/>
              <a:chExt cx="1748744" cy="1266614"/>
            </a:xfrm>
          </p:grpSpPr>
          <p:sp>
            <p:nvSpPr>
              <p:cNvPr id="11" name="Google Shape;1236;p47">
                <a:extLst>
                  <a:ext uri="{FF2B5EF4-FFF2-40B4-BE49-F238E27FC236}">
                    <a16:creationId xmlns:a16="http://schemas.microsoft.com/office/drawing/2014/main" id="{B70EFB32-7447-BF05-A6D2-5007E4C535E4}"/>
                  </a:ext>
                </a:extLst>
              </p:cNvPr>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37;p47">
                <a:extLst>
                  <a:ext uri="{FF2B5EF4-FFF2-40B4-BE49-F238E27FC236}">
                    <a16:creationId xmlns:a16="http://schemas.microsoft.com/office/drawing/2014/main" id="{9F4291DA-7E3C-8CA8-EF30-CD74246B4A17}"/>
                  </a:ext>
                </a:extLst>
              </p:cNvPr>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1513;p49">
            <a:extLst>
              <a:ext uri="{FF2B5EF4-FFF2-40B4-BE49-F238E27FC236}">
                <a16:creationId xmlns:a16="http://schemas.microsoft.com/office/drawing/2014/main" id="{D215386F-5134-949C-ACA4-3DCBC0DD7104}"/>
              </a:ext>
            </a:extLst>
          </p:cNvPr>
          <p:cNvGrpSpPr/>
          <p:nvPr/>
        </p:nvGrpSpPr>
        <p:grpSpPr>
          <a:xfrm>
            <a:off x="-458125" y="4091302"/>
            <a:ext cx="5295194" cy="1414687"/>
            <a:chOff x="2445895" y="3479282"/>
            <a:chExt cx="2846641" cy="763235"/>
          </a:xfrm>
        </p:grpSpPr>
        <p:sp>
          <p:nvSpPr>
            <p:cNvPr id="14" name="Google Shape;1514;p49">
              <a:extLst>
                <a:ext uri="{FF2B5EF4-FFF2-40B4-BE49-F238E27FC236}">
                  <a16:creationId xmlns:a16="http://schemas.microsoft.com/office/drawing/2014/main" id="{714C13C5-C626-5F64-C47E-2D53FF9EECA5}"/>
                </a:ext>
              </a:extLst>
            </p:cNvPr>
            <p:cNvSpPr/>
            <p:nvPr/>
          </p:nvSpPr>
          <p:spPr>
            <a:xfrm flipH="1">
              <a:off x="2620871" y="3479282"/>
              <a:ext cx="2671664" cy="513480"/>
            </a:xfrm>
            <a:custGeom>
              <a:avLst/>
              <a:gdLst/>
              <a:ahLst/>
              <a:cxnLst/>
              <a:rect l="l" t="t" r="r" b="b"/>
              <a:pathLst>
                <a:path w="55805" h="10726" extrusionOk="0">
                  <a:moveTo>
                    <a:pt x="33969" y="1"/>
                  </a:moveTo>
                  <a:lnTo>
                    <a:pt x="23694" y="10259"/>
                  </a:lnTo>
                  <a:lnTo>
                    <a:pt x="0" y="10259"/>
                  </a:lnTo>
                  <a:lnTo>
                    <a:pt x="0" y="10726"/>
                  </a:lnTo>
                  <a:lnTo>
                    <a:pt x="23891" y="10726"/>
                  </a:lnTo>
                  <a:lnTo>
                    <a:pt x="34166" y="467"/>
                  </a:lnTo>
                  <a:lnTo>
                    <a:pt x="55804" y="467"/>
                  </a:lnTo>
                  <a:lnTo>
                    <a:pt x="55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5" name="Google Shape;1515;p49">
              <a:extLst>
                <a:ext uri="{FF2B5EF4-FFF2-40B4-BE49-F238E27FC236}">
                  <a16:creationId xmlns:a16="http://schemas.microsoft.com/office/drawing/2014/main" id="{AA6D9CE3-9BC3-E3F4-648E-F1DB1422D20D}"/>
                </a:ext>
              </a:extLst>
            </p:cNvPr>
            <p:cNvGrpSpPr/>
            <p:nvPr/>
          </p:nvGrpSpPr>
          <p:grpSpPr>
            <a:xfrm flipH="1">
              <a:off x="2445895" y="3643249"/>
              <a:ext cx="2846641" cy="94117"/>
              <a:chOff x="3827525" y="3643249"/>
              <a:chExt cx="2846641" cy="94117"/>
            </a:xfrm>
          </p:grpSpPr>
          <p:sp>
            <p:nvSpPr>
              <p:cNvPr id="22" name="Google Shape;1516;p49">
                <a:extLst>
                  <a:ext uri="{FF2B5EF4-FFF2-40B4-BE49-F238E27FC236}">
                    <a16:creationId xmlns:a16="http://schemas.microsoft.com/office/drawing/2014/main" id="{FD790119-DD3D-81BC-44E7-281EBC529065}"/>
                  </a:ext>
                </a:extLst>
              </p:cNvPr>
              <p:cNvSpPr/>
              <p:nvPr/>
            </p:nvSpPr>
            <p:spPr>
              <a:xfrm>
                <a:off x="3827525" y="3681787"/>
                <a:ext cx="676426" cy="17090"/>
              </a:xfrm>
              <a:custGeom>
                <a:avLst/>
                <a:gdLst/>
                <a:ahLst/>
                <a:cxnLst/>
                <a:rect l="l" t="t" r="r" b="b"/>
                <a:pathLst>
                  <a:path w="14129" h="357" extrusionOk="0">
                    <a:moveTo>
                      <a:pt x="0" y="1"/>
                    </a:moveTo>
                    <a:lnTo>
                      <a:pt x="0" y="356"/>
                    </a:lnTo>
                    <a:lnTo>
                      <a:pt x="14129" y="356"/>
                    </a:lnTo>
                    <a:cubicBezTo>
                      <a:pt x="14129" y="339"/>
                      <a:pt x="14129" y="339"/>
                      <a:pt x="14112" y="339"/>
                    </a:cubicBezTo>
                    <a:cubicBezTo>
                      <a:pt x="14060" y="232"/>
                      <a:pt x="14043" y="108"/>
                      <a:pt x="14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3" name="Google Shape;1517;p49">
                <a:extLst>
                  <a:ext uri="{FF2B5EF4-FFF2-40B4-BE49-F238E27FC236}">
                    <a16:creationId xmlns:a16="http://schemas.microsoft.com/office/drawing/2014/main" id="{4AD579BA-D2A7-6DC4-F337-68A086AD62A2}"/>
                  </a:ext>
                </a:extLst>
              </p:cNvPr>
              <p:cNvSpPr/>
              <p:nvPr/>
            </p:nvSpPr>
            <p:spPr>
              <a:xfrm>
                <a:off x="4574022" y="3681787"/>
                <a:ext cx="1500642" cy="17090"/>
              </a:xfrm>
              <a:custGeom>
                <a:avLst/>
                <a:gdLst/>
                <a:ahLst/>
                <a:cxnLst/>
                <a:rect l="l" t="t" r="r" b="b"/>
                <a:pathLst>
                  <a:path w="31345" h="357" extrusionOk="0">
                    <a:moveTo>
                      <a:pt x="0" y="1"/>
                    </a:moveTo>
                    <a:cubicBezTo>
                      <a:pt x="17" y="52"/>
                      <a:pt x="34" y="108"/>
                      <a:pt x="34" y="142"/>
                    </a:cubicBezTo>
                    <a:cubicBezTo>
                      <a:pt x="56" y="215"/>
                      <a:pt x="34" y="288"/>
                      <a:pt x="0" y="356"/>
                    </a:cubicBezTo>
                    <a:lnTo>
                      <a:pt x="31344" y="356"/>
                    </a:lnTo>
                    <a:cubicBezTo>
                      <a:pt x="31310" y="305"/>
                      <a:pt x="31289" y="249"/>
                      <a:pt x="31272" y="198"/>
                    </a:cubicBezTo>
                    <a:cubicBezTo>
                      <a:pt x="31272" y="142"/>
                      <a:pt x="31289" y="74"/>
                      <a:pt x="3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4" name="Google Shape;1518;p49">
                <a:extLst>
                  <a:ext uri="{FF2B5EF4-FFF2-40B4-BE49-F238E27FC236}">
                    <a16:creationId xmlns:a16="http://schemas.microsoft.com/office/drawing/2014/main" id="{0C6DEBBE-A750-56F9-9824-2A3D9463C210}"/>
                  </a:ext>
                </a:extLst>
              </p:cNvPr>
              <p:cNvSpPr/>
              <p:nvPr/>
            </p:nvSpPr>
            <p:spPr>
              <a:xfrm>
                <a:off x="6141173" y="3681787"/>
                <a:ext cx="532992" cy="17090"/>
              </a:xfrm>
              <a:custGeom>
                <a:avLst/>
                <a:gdLst/>
                <a:ahLst/>
                <a:cxnLst/>
                <a:rect l="l" t="t" r="r" b="b"/>
                <a:pathLst>
                  <a:path w="11133" h="357" extrusionOk="0">
                    <a:moveTo>
                      <a:pt x="18" y="1"/>
                    </a:moveTo>
                    <a:cubicBezTo>
                      <a:pt x="52" y="74"/>
                      <a:pt x="52" y="159"/>
                      <a:pt x="52" y="232"/>
                    </a:cubicBezTo>
                    <a:cubicBezTo>
                      <a:pt x="52" y="266"/>
                      <a:pt x="35" y="322"/>
                      <a:pt x="1" y="356"/>
                    </a:cubicBezTo>
                    <a:lnTo>
                      <a:pt x="11133" y="356"/>
                    </a:lnTo>
                    <a:lnTo>
                      <a:pt x="11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5" name="Google Shape;1519;p49">
                <a:extLst>
                  <a:ext uri="{FF2B5EF4-FFF2-40B4-BE49-F238E27FC236}">
                    <a16:creationId xmlns:a16="http://schemas.microsoft.com/office/drawing/2014/main" id="{167720BD-5EFD-DD0F-7530-157A35CFBF62}"/>
                  </a:ext>
                </a:extLst>
              </p:cNvPr>
              <p:cNvSpPr/>
              <p:nvPr/>
            </p:nvSpPr>
            <p:spPr>
              <a:xfrm>
                <a:off x="4491200" y="3643249"/>
                <a:ext cx="94745" cy="94117"/>
              </a:xfrm>
              <a:custGeom>
                <a:avLst/>
                <a:gdLst/>
                <a:ahLst/>
                <a:cxnLst/>
                <a:rect l="l" t="t" r="r" b="b"/>
                <a:pathLst>
                  <a:path w="1979" h="1966" extrusionOk="0">
                    <a:moveTo>
                      <a:pt x="998" y="343"/>
                    </a:moveTo>
                    <a:cubicBezTo>
                      <a:pt x="1336" y="343"/>
                      <a:pt x="1623" y="626"/>
                      <a:pt x="1623" y="986"/>
                    </a:cubicBezTo>
                    <a:cubicBezTo>
                      <a:pt x="1623" y="1341"/>
                      <a:pt x="1336" y="1628"/>
                      <a:pt x="998" y="1628"/>
                    </a:cubicBezTo>
                    <a:cubicBezTo>
                      <a:pt x="643" y="1628"/>
                      <a:pt x="356" y="1341"/>
                      <a:pt x="356" y="986"/>
                    </a:cubicBezTo>
                    <a:cubicBezTo>
                      <a:pt x="356" y="626"/>
                      <a:pt x="643" y="343"/>
                      <a:pt x="998" y="343"/>
                    </a:cubicBezTo>
                    <a:close/>
                    <a:moveTo>
                      <a:pt x="998" y="1"/>
                    </a:moveTo>
                    <a:cubicBezTo>
                      <a:pt x="446" y="1"/>
                      <a:pt x="0" y="450"/>
                      <a:pt x="0" y="986"/>
                    </a:cubicBezTo>
                    <a:cubicBezTo>
                      <a:pt x="0" y="1538"/>
                      <a:pt x="446" y="1966"/>
                      <a:pt x="998" y="1966"/>
                    </a:cubicBezTo>
                    <a:cubicBezTo>
                      <a:pt x="1533" y="1966"/>
                      <a:pt x="1979" y="1538"/>
                      <a:pt x="1979" y="986"/>
                    </a:cubicBezTo>
                    <a:cubicBezTo>
                      <a:pt x="1979" y="450"/>
                      <a:pt x="15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6" name="Google Shape;1520;p49">
                <a:extLst>
                  <a:ext uri="{FF2B5EF4-FFF2-40B4-BE49-F238E27FC236}">
                    <a16:creationId xmlns:a16="http://schemas.microsoft.com/office/drawing/2014/main" id="{453FB23A-44B7-DB8A-AAEB-5F555D99FC93}"/>
                  </a:ext>
                </a:extLst>
              </p:cNvPr>
              <p:cNvSpPr/>
              <p:nvPr/>
            </p:nvSpPr>
            <p:spPr>
              <a:xfrm>
                <a:off x="6060027" y="3643249"/>
                <a:ext cx="94936" cy="94117"/>
              </a:xfrm>
              <a:custGeom>
                <a:avLst/>
                <a:gdLst/>
                <a:ahLst/>
                <a:cxnLst/>
                <a:rect l="l" t="t" r="r" b="b"/>
                <a:pathLst>
                  <a:path w="1983" h="1966" extrusionOk="0">
                    <a:moveTo>
                      <a:pt x="998" y="343"/>
                    </a:moveTo>
                    <a:cubicBezTo>
                      <a:pt x="1358" y="343"/>
                      <a:pt x="1640" y="626"/>
                      <a:pt x="1640" y="986"/>
                    </a:cubicBezTo>
                    <a:cubicBezTo>
                      <a:pt x="1640" y="1341"/>
                      <a:pt x="1358" y="1628"/>
                      <a:pt x="998" y="1628"/>
                    </a:cubicBezTo>
                    <a:cubicBezTo>
                      <a:pt x="643" y="1628"/>
                      <a:pt x="356" y="1341"/>
                      <a:pt x="356" y="986"/>
                    </a:cubicBezTo>
                    <a:cubicBezTo>
                      <a:pt x="356" y="626"/>
                      <a:pt x="643" y="343"/>
                      <a:pt x="998" y="343"/>
                    </a:cubicBezTo>
                    <a:close/>
                    <a:moveTo>
                      <a:pt x="998" y="1"/>
                    </a:moveTo>
                    <a:cubicBezTo>
                      <a:pt x="446" y="1"/>
                      <a:pt x="0" y="450"/>
                      <a:pt x="0" y="986"/>
                    </a:cubicBezTo>
                    <a:cubicBezTo>
                      <a:pt x="0" y="1538"/>
                      <a:pt x="446" y="1966"/>
                      <a:pt x="998" y="1966"/>
                    </a:cubicBezTo>
                    <a:cubicBezTo>
                      <a:pt x="1533" y="1966"/>
                      <a:pt x="1983" y="1538"/>
                      <a:pt x="1983" y="986"/>
                    </a:cubicBezTo>
                    <a:cubicBezTo>
                      <a:pt x="1983" y="450"/>
                      <a:pt x="15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nvGrpSpPr>
            <p:cNvPr id="16" name="Google Shape;1521;p49">
              <a:extLst>
                <a:ext uri="{FF2B5EF4-FFF2-40B4-BE49-F238E27FC236}">
                  <a16:creationId xmlns:a16="http://schemas.microsoft.com/office/drawing/2014/main" id="{85B5C2D2-FD7B-93DE-AA15-5009C39E655E}"/>
                </a:ext>
              </a:extLst>
            </p:cNvPr>
            <p:cNvGrpSpPr/>
            <p:nvPr/>
          </p:nvGrpSpPr>
          <p:grpSpPr>
            <a:xfrm flipH="1">
              <a:off x="2445895" y="4148399"/>
              <a:ext cx="2846641" cy="94117"/>
              <a:chOff x="3827525" y="3643249"/>
              <a:chExt cx="2846641" cy="94117"/>
            </a:xfrm>
          </p:grpSpPr>
          <p:sp>
            <p:nvSpPr>
              <p:cNvPr id="17" name="Google Shape;1522;p49">
                <a:extLst>
                  <a:ext uri="{FF2B5EF4-FFF2-40B4-BE49-F238E27FC236}">
                    <a16:creationId xmlns:a16="http://schemas.microsoft.com/office/drawing/2014/main" id="{005E8C99-4782-46F2-459D-6276A301E14B}"/>
                  </a:ext>
                </a:extLst>
              </p:cNvPr>
              <p:cNvSpPr/>
              <p:nvPr/>
            </p:nvSpPr>
            <p:spPr>
              <a:xfrm>
                <a:off x="3827525" y="3681787"/>
                <a:ext cx="676426" cy="17090"/>
              </a:xfrm>
              <a:custGeom>
                <a:avLst/>
                <a:gdLst/>
                <a:ahLst/>
                <a:cxnLst/>
                <a:rect l="l" t="t" r="r" b="b"/>
                <a:pathLst>
                  <a:path w="14129" h="357" extrusionOk="0">
                    <a:moveTo>
                      <a:pt x="0" y="1"/>
                    </a:moveTo>
                    <a:lnTo>
                      <a:pt x="0" y="356"/>
                    </a:lnTo>
                    <a:lnTo>
                      <a:pt x="14129" y="356"/>
                    </a:lnTo>
                    <a:cubicBezTo>
                      <a:pt x="14129" y="339"/>
                      <a:pt x="14129" y="339"/>
                      <a:pt x="14112" y="339"/>
                    </a:cubicBezTo>
                    <a:cubicBezTo>
                      <a:pt x="14060" y="232"/>
                      <a:pt x="14043" y="108"/>
                      <a:pt x="14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 name="Google Shape;1523;p49">
                <a:extLst>
                  <a:ext uri="{FF2B5EF4-FFF2-40B4-BE49-F238E27FC236}">
                    <a16:creationId xmlns:a16="http://schemas.microsoft.com/office/drawing/2014/main" id="{0D300C68-68C7-CB28-F133-FA5E97D55074}"/>
                  </a:ext>
                </a:extLst>
              </p:cNvPr>
              <p:cNvSpPr/>
              <p:nvPr/>
            </p:nvSpPr>
            <p:spPr>
              <a:xfrm>
                <a:off x="4574022" y="3681787"/>
                <a:ext cx="1500642" cy="17090"/>
              </a:xfrm>
              <a:custGeom>
                <a:avLst/>
                <a:gdLst/>
                <a:ahLst/>
                <a:cxnLst/>
                <a:rect l="l" t="t" r="r" b="b"/>
                <a:pathLst>
                  <a:path w="31345" h="357" extrusionOk="0">
                    <a:moveTo>
                      <a:pt x="0" y="1"/>
                    </a:moveTo>
                    <a:cubicBezTo>
                      <a:pt x="17" y="52"/>
                      <a:pt x="34" y="108"/>
                      <a:pt x="34" y="142"/>
                    </a:cubicBezTo>
                    <a:cubicBezTo>
                      <a:pt x="56" y="215"/>
                      <a:pt x="34" y="288"/>
                      <a:pt x="0" y="356"/>
                    </a:cubicBezTo>
                    <a:lnTo>
                      <a:pt x="31344" y="356"/>
                    </a:lnTo>
                    <a:cubicBezTo>
                      <a:pt x="31310" y="305"/>
                      <a:pt x="31289" y="249"/>
                      <a:pt x="31272" y="198"/>
                    </a:cubicBezTo>
                    <a:cubicBezTo>
                      <a:pt x="31272" y="142"/>
                      <a:pt x="31289" y="74"/>
                      <a:pt x="3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9" name="Google Shape;1524;p49">
                <a:extLst>
                  <a:ext uri="{FF2B5EF4-FFF2-40B4-BE49-F238E27FC236}">
                    <a16:creationId xmlns:a16="http://schemas.microsoft.com/office/drawing/2014/main" id="{85F48236-127E-8326-94F9-D9A7BF9B49CA}"/>
                  </a:ext>
                </a:extLst>
              </p:cNvPr>
              <p:cNvSpPr/>
              <p:nvPr/>
            </p:nvSpPr>
            <p:spPr>
              <a:xfrm>
                <a:off x="6141173" y="3681787"/>
                <a:ext cx="532992" cy="17090"/>
              </a:xfrm>
              <a:custGeom>
                <a:avLst/>
                <a:gdLst/>
                <a:ahLst/>
                <a:cxnLst/>
                <a:rect l="l" t="t" r="r" b="b"/>
                <a:pathLst>
                  <a:path w="11133" h="357" extrusionOk="0">
                    <a:moveTo>
                      <a:pt x="18" y="1"/>
                    </a:moveTo>
                    <a:cubicBezTo>
                      <a:pt x="52" y="74"/>
                      <a:pt x="52" y="159"/>
                      <a:pt x="52" y="232"/>
                    </a:cubicBezTo>
                    <a:cubicBezTo>
                      <a:pt x="52" y="266"/>
                      <a:pt x="35" y="322"/>
                      <a:pt x="1" y="356"/>
                    </a:cubicBezTo>
                    <a:lnTo>
                      <a:pt x="11133" y="356"/>
                    </a:lnTo>
                    <a:lnTo>
                      <a:pt x="11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 name="Google Shape;1525;p49">
                <a:extLst>
                  <a:ext uri="{FF2B5EF4-FFF2-40B4-BE49-F238E27FC236}">
                    <a16:creationId xmlns:a16="http://schemas.microsoft.com/office/drawing/2014/main" id="{61CBCB83-CAEC-154D-3347-1DC4466FD58E}"/>
                  </a:ext>
                </a:extLst>
              </p:cNvPr>
              <p:cNvSpPr/>
              <p:nvPr/>
            </p:nvSpPr>
            <p:spPr>
              <a:xfrm>
                <a:off x="4491200" y="3643249"/>
                <a:ext cx="94745" cy="94117"/>
              </a:xfrm>
              <a:custGeom>
                <a:avLst/>
                <a:gdLst/>
                <a:ahLst/>
                <a:cxnLst/>
                <a:rect l="l" t="t" r="r" b="b"/>
                <a:pathLst>
                  <a:path w="1979" h="1966" extrusionOk="0">
                    <a:moveTo>
                      <a:pt x="998" y="343"/>
                    </a:moveTo>
                    <a:cubicBezTo>
                      <a:pt x="1336" y="343"/>
                      <a:pt x="1623" y="626"/>
                      <a:pt x="1623" y="986"/>
                    </a:cubicBezTo>
                    <a:cubicBezTo>
                      <a:pt x="1623" y="1341"/>
                      <a:pt x="1336" y="1628"/>
                      <a:pt x="998" y="1628"/>
                    </a:cubicBezTo>
                    <a:cubicBezTo>
                      <a:pt x="643" y="1628"/>
                      <a:pt x="356" y="1341"/>
                      <a:pt x="356" y="986"/>
                    </a:cubicBezTo>
                    <a:cubicBezTo>
                      <a:pt x="356" y="626"/>
                      <a:pt x="643" y="343"/>
                      <a:pt x="998" y="343"/>
                    </a:cubicBezTo>
                    <a:close/>
                    <a:moveTo>
                      <a:pt x="998" y="1"/>
                    </a:moveTo>
                    <a:cubicBezTo>
                      <a:pt x="446" y="1"/>
                      <a:pt x="0" y="450"/>
                      <a:pt x="0" y="986"/>
                    </a:cubicBezTo>
                    <a:cubicBezTo>
                      <a:pt x="0" y="1538"/>
                      <a:pt x="446" y="1966"/>
                      <a:pt x="998" y="1966"/>
                    </a:cubicBezTo>
                    <a:cubicBezTo>
                      <a:pt x="1533" y="1966"/>
                      <a:pt x="1979" y="1538"/>
                      <a:pt x="1979" y="986"/>
                    </a:cubicBezTo>
                    <a:cubicBezTo>
                      <a:pt x="1979" y="450"/>
                      <a:pt x="15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1" name="Google Shape;1526;p49">
                <a:extLst>
                  <a:ext uri="{FF2B5EF4-FFF2-40B4-BE49-F238E27FC236}">
                    <a16:creationId xmlns:a16="http://schemas.microsoft.com/office/drawing/2014/main" id="{8DF96200-BC0C-3829-3FC4-DEFFC7360C82}"/>
                  </a:ext>
                </a:extLst>
              </p:cNvPr>
              <p:cNvSpPr/>
              <p:nvPr/>
            </p:nvSpPr>
            <p:spPr>
              <a:xfrm>
                <a:off x="6060027" y="3643249"/>
                <a:ext cx="94936" cy="94117"/>
              </a:xfrm>
              <a:custGeom>
                <a:avLst/>
                <a:gdLst/>
                <a:ahLst/>
                <a:cxnLst/>
                <a:rect l="l" t="t" r="r" b="b"/>
                <a:pathLst>
                  <a:path w="1983" h="1966" extrusionOk="0">
                    <a:moveTo>
                      <a:pt x="998" y="343"/>
                    </a:moveTo>
                    <a:cubicBezTo>
                      <a:pt x="1358" y="343"/>
                      <a:pt x="1640" y="626"/>
                      <a:pt x="1640" y="986"/>
                    </a:cubicBezTo>
                    <a:cubicBezTo>
                      <a:pt x="1640" y="1341"/>
                      <a:pt x="1358" y="1628"/>
                      <a:pt x="998" y="1628"/>
                    </a:cubicBezTo>
                    <a:cubicBezTo>
                      <a:pt x="643" y="1628"/>
                      <a:pt x="356" y="1341"/>
                      <a:pt x="356" y="986"/>
                    </a:cubicBezTo>
                    <a:cubicBezTo>
                      <a:pt x="356" y="626"/>
                      <a:pt x="643" y="343"/>
                      <a:pt x="998" y="343"/>
                    </a:cubicBezTo>
                    <a:close/>
                    <a:moveTo>
                      <a:pt x="998" y="1"/>
                    </a:moveTo>
                    <a:cubicBezTo>
                      <a:pt x="446" y="1"/>
                      <a:pt x="0" y="450"/>
                      <a:pt x="0" y="986"/>
                    </a:cubicBezTo>
                    <a:cubicBezTo>
                      <a:pt x="0" y="1538"/>
                      <a:pt x="446" y="1966"/>
                      <a:pt x="998" y="1966"/>
                    </a:cubicBezTo>
                    <a:cubicBezTo>
                      <a:pt x="1533" y="1966"/>
                      <a:pt x="1983" y="1538"/>
                      <a:pt x="1983" y="986"/>
                    </a:cubicBezTo>
                    <a:cubicBezTo>
                      <a:pt x="1983" y="450"/>
                      <a:pt x="15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21" name="Google Shape;730;p31">
            <a:extLst>
              <a:ext uri="{FF2B5EF4-FFF2-40B4-BE49-F238E27FC236}">
                <a16:creationId xmlns:a16="http://schemas.microsoft.com/office/drawing/2014/main" id="{4F031730-EC20-FD8E-336E-C2CD50B0C246}"/>
              </a:ext>
            </a:extLst>
          </p:cNvPr>
          <p:cNvSpPr txBox="1">
            <a:spLocks noGrp="1"/>
          </p:cNvSpPr>
          <p:nvPr>
            <p:ph type="title"/>
          </p:nvPr>
        </p:nvSpPr>
        <p:spPr>
          <a:xfrm>
            <a:off x="848633" y="350234"/>
            <a:ext cx="2893200" cy="655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REFERENCES</a:t>
            </a:r>
            <a:endParaRPr dirty="0"/>
          </a:p>
        </p:txBody>
      </p:sp>
      <p:sp>
        <p:nvSpPr>
          <p:cNvPr id="22" name="TextBox 21">
            <a:extLst>
              <a:ext uri="{FF2B5EF4-FFF2-40B4-BE49-F238E27FC236}">
                <a16:creationId xmlns:a16="http://schemas.microsoft.com/office/drawing/2014/main" id="{74309767-EFC1-9F0A-02A3-CFBBCC600344}"/>
              </a:ext>
            </a:extLst>
          </p:cNvPr>
          <p:cNvSpPr txBox="1"/>
          <p:nvPr/>
        </p:nvSpPr>
        <p:spPr>
          <a:xfrm>
            <a:off x="767136" y="1529047"/>
            <a:ext cx="7151649" cy="738664"/>
          </a:xfrm>
          <a:prstGeom prst="rect">
            <a:avLst/>
          </a:prstGeom>
          <a:noFill/>
        </p:spPr>
        <p:txBody>
          <a:bodyPr wrap="square" rtlCol="0">
            <a:spAutoFit/>
          </a:bodyPr>
          <a:lstStyle/>
          <a:p>
            <a:pPr algn="just"/>
            <a:r>
              <a:rPr lang="en-US" dirty="0">
                <a:solidFill>
                  <a:schemeClr val="tx1"/>
                </a:solidFill>
              </a:rPr>
              <a:t>Wireless Spy Camera Spotter System </a:t>
            </a:r>
            <a:r>
              <a:rPr lang="en-US" dirty="0" err="1">
                <a:solidFill>
                  <a:schemeClr val="tx1"/>
                </a:solidFill>
              </a:rPr>
              <a:t>WithReal</a:t>
            </a:r>
            <a:r>
              <a:rPr lang="en-US" dirty="0">
                <a:solidFill>
                  <a:schemeClr val="tx1"/>
                </a:solidFill>
              </a:rPr>
              <a:t>-Time Traffic Similarity </a:t>
            </a:r>
            <a:r>
              <a:rPr lang="en-US" dirty="0" err="1">
                <a:solidFill>
                  <a:schemeClr val="tx1"/>
                </a:solidFill>
              </a:rPr>
              <a:t>Analysisand</a:t>
            </a:r>
            <a:r>
              <a:rPr lang="en-US" dirty="0">
                <a:solidFill>
                  <a:schemeClr val="tx1"/>
                </a:solidFill>
              </a:rPr>
              <a:t> </a:t>
            </a:r>
            <a:r>
              <a:rPr lang="en-US" dirty="0" err="1">
                <a:solidFill>
                  <a:schemeClr val="tx1"/>
                </a:solidFill>
              </a:rPr>
              <a:t>WiFi</a:t>
            </a:r>
            <a:r>
              <a:rPr lang="en-US" dirty="0">
                <a:solidFill>
                  <a:schemeClr val="tx1"/>
                </a:solidFill>
              </a:rPr>
              <a:t> Signal Tracing </a:t>
            </a:r>
            <a:r>
              <a:rPr lang="en-US" dirty="0" err="1">
                <a:solidFill>
                  <a:schemeClr val="tx1"/>
                </a:solidFill>
              </a:rPr>
              <a:t>Hyeyoung</a:t>
            </a:r>
            <a:r>
              <a:rPr lang="en-US" dirty="0">
                <a:solidFill>
                  <a:schemeClr val="tx1"/>
                </a:solidFill>
              </a:rPr>
              <a:t> an , </a:t>
            </a:r>
            <a:r>
              <a:rPr lang="en-US" dirty="0" err="1">
                <a:solidFill>
                  <a:schemeClr val="tx1"/>
                </a:solidFill>
              </a:rPr>
              <a:t>Woojin</a:t>
            </a:r>
            <a:r>
              <a:rPr lang="en-US" dirty="0">
                <a:solidFill>
                  <a:schemeClr val="tx1"/>
                </a:solidFill>
              </a:rPr>
              <a:t> Park , (Student Member, IEEE), And </a:t>
            </a:r>
            <a:r>
              <a:rPr lang="en-US" dirty="0" err="1">
                <a:solidFill>
                  <a:schemeClr val="tx1"/>
                </a:solidFill>
              </a:rPr>
              <a:t>Soochang</a:t>
            </a:r>
            <a:r>
              <a:rPr lang="en-US" dirty="0">
                <a:solidFill>
                  <a:schemeClr val="tx1"/>
                </a:solidFill>
              </a:rPr>
              <a:t> Park , (Member, IEEE)</a:t>
            </a:r>
          </a:p>
        </p:txBody>
      </p:sp>
      <p:grpSp>
        <p:nvGrpSpPr>
          <p:cNvPr id="52" name="Google Shape;7990;p57">
            <a:extLst>
              <a:ext uri="{FF2B5EF4-FFF2-40B4-BE49-F238E27FC236}">
                <a16:creationId xmlns:a16="http://schemas.microsoft.com/office/drawing/2014/main" id="{73E4F8A7-09C8-03F6-EC21-4BD84D474489}"/>
              </a:ext>
            </a:extLst>
          </p:cNvPr>
          <p:cNvGrpSpPr/>
          <p:nvPr/>
        </p:nvGrpSpPr>
        <p:grpSpPr>
          <a:xfrm rot="5400000">
            <a:off x="-687369" y="2375872"/>
            <a:ext cx="2626969" cy="149847"/>
            <a:chOff x="1798637" y="436376"/>
            <a:chExt cx="4255510" cy="222300"/>
          </a:xfrm>
          <a:solidFill>
            <a:schemeClr val="tx1"/>
          </a:solidFill>
        </p:grpSpPr>
        <p:sp>
          <p:nvSpPr>
            <p:cNvPr id="54" name="Google Shape;7992;p57">
              <a:extLst>
                <a:ext uri="{FF2B5EF4-FFF2-40B4-BE49-F238E27FC236}">
                  <a16:creationId xmlns:a16="http://schemas.microsoft.com/office/drawing/2014/main" id="{8CBD7319-9781-3FAE-2068-382C7A971B7C}"/>
                </a:ext>
              </a:extLst>
            </p:cNvPr>
            <p:cNvSpPr/>
            <p:nvPr/>
          </p:nvSpPr>
          <p:spPr>
            <a:xfrm>
              <a:off x="4410215" y="436376"/>
              <a:ext cx="222300" cy="222300"/>
            </a:xfrm>
            <a:prstGeom prst="diamond">
              <a:avLst/>
            </a:pr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994;p57">
              <a:extLst>
                <a:ext uri="{FF2B5EF4-FFF2-40B4-BE49-F238E27FC236}">
                  <a16:creationId xmlns:a16="http://schemas.microsoft.com/office/drawing/2014/main" id="{23D81339-C833-6DE3-F24D-7236D11146EC}"/>
                </a:ext>
              </a:extLst>
            </p:cNvPr>
            <p:cNvSpPr/>
            <p:nvPr/>
          </p:nvSpPr>
          <p:spPr>
            <a:xfrm>
              <a:off x="2920366" y="436376"/>
              <a:ext cx="222300" cy="222300"/>
            </a:xfrm>
            <a:prstGeom prst="diamond">
              <a:avLst/>
            </a:pr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995;p57">
              <a:extLst>
                <a:ext uri="{FF2B5EF4-FFF2-40B4-BE49-F238E27FC236}">
                  <a16:creationId xmlns:a16="http://schemas.microsoft.com/office/drawing/2014/main" id="{A7A25EA4-9F2A-DC24-020D-46A7BC1DFB35}"/>
                </a:ext>
              </a:extLst>
            </p:cNvPr>
            <p:cNvSpPr/>
            <p:nvPr/>
          </p:nvSpPr>
          <p:spPr>
            <a:xfrm>
              <a:off x="5831847" y="436376"/>
              <a:ext cx="222300" cy="222300"/>
            </a:xfrm>
            <a:prstGeom prst="diamond">
              <a:avLst/>
            </a:pr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7996;p57">
              <a:extLst>
                <a:ext uri="{FF2B5EF4-FFF2-40B4-BE49-F238E27FC236}">
                  <a16:creationId xmlns:a16="http://schemas.microsoft.com/office/drawing/2014/main" id="{00ECE7F9-60AA-6B69-4C73-A8829B093EF3}"/>
                </a:ext>
              </a:extLst>
            </p:cNvPr>
            <p:cNvCxnSpPr/>
            <p:nvPr/>
          </p:nvCxnSpPr>
          <p:spPr>
            <a:xfrm>
              <a:off x="1798637" y="547513"/>
              <a:ext cx="988200" cy="0"/>
            </a:xfrm>
            <a:prstGeom prst="straightConnector1">
              <a:avLst/>
            </a:prstGeom>
            <a:grpFill/>
            <a:ln w="9525" cap="flat" cmpd="sng">
              <a:solidFill>
                <a:schemeClr val="tx1"/>
              </a:solidFill>
              <a:prstDash val="solid"/>
              <a:round/>
              <a:headEnd type="none" w="med" len="med"/>
              <a:tailEnd type="none" w="med" len="med"/>
            </a:ln>
          </p:spPr>
        </p:cxnSp>
        <p:cxnSp>
          <p:nvCxnSpPr>
            <p:cNvPr id="59" name="Google Shape;7997;p57">
              <a:extLst>
                <a:ext uri="{FF2B5EF4-FFF2-40B4-BE49-F238E27FC236}">
                  <a16:creationId xmlns:a16="http://schemas.microsoft.com/office/drawing/2014/main" id="{B6F1E9FE-642F-030F-ED6C-F2AD89591EB9}"/>
                </a:ext>
              </a:extLst>
            </p:cNvPr>
            <p:cNvCxnSpPr/>
            <p:nvPr/>
          </p:nvCxnSpPr>
          <p:spPr>
            <a:xfrm>
              <a:off x="3276248" y="547513"/>
              <a:ext cx="988200" cy="0"/>
            </a:xfrm>
            <a:prstGeom prst="straightConnector1">
              <a:avLst/>
            </a:prstGeom>
            <a:grpFill/>
            <a:ln w="9525" cap="flat" cmpd="sng">
              <a:solidFill>
                <a:schemeClr val="tx1"/>
              </a:solidFill>
              <a:prstDash val="solid"/>
              <a:round/>
              <a:headEnd type="none" w="med" len="med"/>
              <a:tailEnd type="none" w="med" len="med"/>
            </a:ln>
          </p:spPr>
        </p:cxnSp>
        <p:cxnSp>
          <p:nvCxnSpPr>
            <p:cNvPr id="60" name="Google Shape;7998;p57">
              <a:extLst>
                <a:ext uri="{FF2B5EF4-FFF2-40B4-BE49-F238E27FC236}">
                  <a16:creationId xmlns:a16="http://schemas.microsoft.com/office/drawing/2014/main" id="{75F835DD-002D-4BCC-AAD1-53D12228121F}"/>
                </a:ext>
              </a:extLst>
            </p:cNvPr>
            <p:cNvCxnSpPr/>
            <p:nvPr/>
          </p:nvCxnSpPr>
          <p:spPr>
            <a:xfrm>
              <a:off x="4753898" y="547513"/>
              <a:ext cx="988200" cy="0"/>
            </a:xfrm>
            <a:prstGeom prst="straightConnector1">
              <a:avLst/>
            </a:prstGeom>
            <a:grpFill/>
            <a:ln w="9525" cap="flat" cmpd="sng">
              <a:solidFill>
                <a:schemeClr val="tx1"/>
              </a:solidFill>
              <a:prstDash val="solid"/>
              <a:round/>
              <a:headEnd type="none" w="med" len="med"/>
              <a:tailEnd type="none" w="med" len="med"/>
            </a:ln>
          </p:spPr>
        </p:cxnSp>
      </p:grpSp>
      <p:sp>
        <p:nvSpPr>
          <p:cNvPr id="62" name="TextBox 61">
            <a:extLst>
              <a:ext uri="{FF2B5EF4-FFF2-40B4-BE49-F238E27FC236}">
                <a16:creationId xmlns:a16="http://schemas.microsoft.com/office/drawing/2014/main" id="{72E72D68-1FC4-CADE-90B3-672A771F1AB9}"/>
              </a:ext>
            </a:extLst>
          </p:cNvPr>
          <p:cNvSpPr txBox="1"/>
          <p:nvPr/>
        </p:nvSpPr>
        <p:spPr>
          <a:xfrm>
            <a:off x="701039" y="2556468"/>
            <a:ext cx="7151649" cy="523220"/>
          </a:xfrm>
          <a:prstGeom prst="rect">
            <a:avLst/>
          </a:prstGeom>
          <a:noFill/>
        </p:spPr>
        <p:txBody>
          <a:bodyPr wrap="square" rtlCol="0">
            <a:spAutoFit/>
          </a:bodyPr>
          <a:lstStyle/>
          <a:p>
            <a:pPr algn="just"/>
            <a:r>
              <a:rPr lang="en-US" dirty="0">
                <a:solidFill>
                  <a:schemeClr val="tx1"/>
                </a:solidFill>
              </a:rPr>
              <a:t>Detection and Localization of Hidden Wi-Fi Cameras Author Cunningham, Rhys, Tan, Wee Lum (IEEE)</a:t>
            </a:r>
          </a:p>
        </p:txBody>
      </p:sp>
      <p:sp>
        <p:nvSpPr>
          <p:cNvPr id="768" name="TextBox 767">
            <a:extLst>
              <a:ext uri="{FF2B5EF4-FFF2-40B4-BE49-F238E27FC236}">
                <a16:creationId xmlns:a16="http://schemas.microsoft.com/office/drawing/2014/main" id="{91BA4173-BDB9-48A5-509E-5A17903E33EC}"/>
              </a:ext>
            </a:extLst>
          </p:cNvPr>
          <p:cNvSpPr txBox="1"/>
          <p:nvPr/>
        </p:nvSpPr>
        <p:spPr>
          <a:xfrm>
            <a:off x="767136" y="3434055"/>
            <a:ext cx="7151649" cy="523220"/>
          </a:xfrm>
          <a:prstGeom prst="rect">
            <a:avLst/>
          </a:prstGeom>
          <a:noFill/>
        </p:spPr>
        <p:txBody>
          <a:bodyPr wrap="square" rtlCol="0">
            <a:spAutoFit/>
          </a:bodyPr>
          <a:lstStyle/>
          <a:p>
            <a:pPr algn="just"/>
            <a:r>
              <a:rPr lang="en-US" dirty="0">
                <a:solidFill>
                  <a:schemeClr val="tx1"/>
                </a:solidFill>
              </a:rPr>
              <a:t>Detecting Hidden Streaming Cameras Through Similarity of Simultaneous Observation Kevin Wu, Brent </a:t>
            </a:r>
            <a:r>
              <a:rPr lang="en-US" dirty="0" err="1">
                <a:solidFill>
                  <a:schemeClr val="tx1"/>
                </a:solidFill>
              </a:rPr>
              <a:t>Lagesse</a:t>
            </a:r>
            <a:r>
              <a:rPr lang="en-US" dirty="0">
                <a:solidFill>
                  <a:schemeClr val="tx1"/>
                </a:solidFill>
              </a:rPr>
              <a:t> (IEEE)</a:t>
            </a:r>
          </a:p>
        </p:txBody>
      </p:sp>
    </p:spTree>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361</Words>
  <Application>Microsoft Office PowerPoint</Application>
  <PresentationFormat>On-screen Show (16:9)</PresentationFormat>
  <Paragraphs>42</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Anaheim</vt:lpstr>
      <vt:lpstr>Raleway Black</vt:lpstr>
      <vt:lpstr>Nunito Light</vt:lpstr>
      <vt:lpstr>Raleway ExtraBold</vt:lpstr>
      <vt:lpstr>Hanken Grotesk</vt:lpstr>
      <vt:lpstr>Arial</vt:lpstr>
      <vt:lpstr>Amasis MT Pro Black</vt:lpstr>
      <vt:lpstr>Technology Market Research Pitch Deck by Slidesgo</vt:lpstr>
      <vt:lpstr>OpenEyeAlert</vt:lpstr>
      <vt:lpstr>TABLE OF CONTENTS</vt:lpstr>
      <vt:lpstr>INTRODUCTION</vt:lpstr>
      <vt:lpstr>PURPOSE OF THE PROJECT</vt:lpstr>
      <vt:lpstr>OUR GOALS</vt:lpstr>
      <vt:lpstr>METHODOLOGY</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Avadhoot</dc:creator>
  <cp:lastModifiedBy>Avadhoot</cp:lastModifiedBy>
  <cp:revision>20</cp:revision>
  <dcterms:modified xsi:type="dcterms:W3CDTF">2024-08-12T17:53:05Z</dcterms:modified>
</cp:coreProperties>
</file>