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8" r:id="rId5"/>
    <p:sldId id="260" r:id="rId6"/>
    <p:sldId id="261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3341" autoAdjust="0"/>
  </p:normalViewPr>
  <p:slideViewPr>
    <p:cSldViewPr snapToGrid="0">
      <p:cViewPr varScale="1">
        <p:scale>
          <a:sx n="83" d="100"/>
          <a:sy n="83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EB0AF-2AA5-4902-B9AD-5868D64428FE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BDAFF-7A89-462E-A978-99968DF26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2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BDAFF-7A89-462E-A978-99968DF263B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4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9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42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1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0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0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6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1FC2-F564-4188-8C05-533357A149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6B989-4996-4679-A86D-E2D3FFDD9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Census Data Engineering Project</a:t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Baskerville Old Face" panose="02020602080505020303" pitchFamily="18" charset="0"/>
              </a:rPr>
              <a:t> DEVI SENTHILKUMAR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68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800" b="1" dirty="0" smtClean="0">
                <a:latin typeface="Baskerville Old Face" panose="02020602080505020303" pitchFamily="18" charset="0"/>
              </a:rPr>
              <a:t>Task </a:t>
            </a:r>
            <a:r>
              <a:rPr lang="en-US" sz="4800" b="1" dirty="0">
                <a:latin typeface="Baskerville Old Face" panose="02020602080505020303" pitchFamily="18" charset="0"/>
              </a:rPr>
              <a:t>5: Inserting Data into </a:t>
            </a:r>
            <a:r>
              <a:rPr lang="en-US" sz="4800" b="1" dirty="0" err="1">
                <a:latin typeface="Baskerville Old Face" panose="02020602080505020303" pitchFamily="18" charset="0"/>
              </a:rPr>
              <a:t>MongoDB</a:t>
            </a:r>
            <a:r>
              <a:rPr lang="en-US" sz="4800" dirty="0">
                <a:latin typeface="Baskerville Old Face" panose="02020602080505020303" pitchFamily="18" charset="0"/>
              </a:rPr>
              <a:t/>
            </a:r>
            <a:br>
              <a:rPr lang="en-US" sz="4800" dirty="0">
                <a:latin typeface="Baskerville Old Face" panose="02020602080505020303" pitchFamily="18" charset="0"/>
              </a:rPr>
            </a:br>
            <a:endParaRPr lang="en-IN" sz="48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268301"/>
            <a:ext cx="5032248" cy="52629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connection URI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Connects to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cluster 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MongoClient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Selects the database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testdb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and collection (collection2).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Converts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into a list of dictionaries 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to_dict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(orient='records').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Iterates through the list of dictionaries and performs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upserts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update_one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upsert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operation inserts a new document if it doesn't exist or updates an existing document with the provided data.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Uses a composite key of 'Population' and 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DistrictName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 to avoid duplicates.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Prints a success message upon successful data insertion. 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64352" y="1268302"/>
            <a:ext cx="6096000" cy="526297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uri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mongodb+srv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://devisenthilkumar2024:tamil@cluster0.lzkkk4j.mongodb.net/?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retryWrites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true&amp;w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majority&amp;appName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=Cluster0"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client =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uri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collection = client.testdb.collection2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data_dict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data.to_dict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(orient=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'records'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record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data_dict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collection.update_one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'Population'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 record[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'Population'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DistrictName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 record[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DistrictName</a:t>
            </a:r>
            <a:r>
              <a:rPr lang="en-IN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]},{</a:t>
            </a:r>
            <a:r>
              <a:rPr lang="en-IN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set'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 record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IN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upsert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</a:t>
            </a:r>
          </a:p>
          <a:p>
            <a:endParaRPr lang="en-IN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"Data inserted successfully into 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MongoDB</a:t>
            </a:r>
            <a:r>
              <a:rPr lang="en-IN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5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9"/>
            <a:ext cx="12073128" cy="740028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Baskerville Old Face" panose="02020602080505020303" pitchFamily="18" charset="0"/>
              </a:rPr>
              <a:t/>
            </a:r>
            <a:br>
              <a:rPr lang="en-US" b="1" dirty="0" smtClean="0">
                <a:latin typeface="Baskerville Old Face" panose="02020602080505020303" pitchFamily="18" charset="0"/>
              </a:rPr>
            </a:br>
            <a:r>
              <a:rPr lang="en-US" b="1" dirty="0" smtClean="0">
                <a:latin typeface="Baskerville Old Face" panose="02020602080505020303" pitchFamily="18" charset="0"/>
              </a:rPr>
              <a:t>Task 6:Transferring </a:t>
            </a:r>
            <a:r>
              <a:rPr lang="en-US" b="1" dirty="0">
                <a:latin typeface="Baskerville Old Face" panose="02020602080505020303" pitchFamily="18" charset="0"/>
              </a:rPr>
              <a:t>Data between </a:t>
            </a:r>
            <a:r>
              <a:rPr lang="en-US" b="1" dirty="0" err="1">
                <a:latin typeface="Baskerville Old Face" panose="02020602080505020303" pitchFamily="18" charset="0"/>
              </a:rPr>
              <a:t>MongoDB</a:t>
            </a:r>
            <a:r>
              <a:rPr lang="en-US" b="1" dirty="0">
                <a:latin typeface="Baskerville Old Face" panose="02020602080505020303" pitchFamily="18" charset="0"/>
              </a:rPr>
              <a:t> and </a:t>
            </a:r>
            <a:r>
              <a:rPr lang="en-US" b="1" dirty="0" smtClean="0">
                <a:latin typeface="Baskerville Old Face" panose="02020602080505020303" pitchFamily="18" charset="0"/>
              </a:rPr>
              <a:t>MySQL</a:t>
            </a:r>
            <a:r>
              <a:rPr lang="en-US" dirty="0">
                <a:latin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1032638"/>
            <a:ext cx="2752344" cy="5669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Fetches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from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MongoDB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using the find() method and converts it to a list of dictionaries. </a:t>
            </a: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Converts the list of dictionaries to a pandas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DataFrame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data_df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 </a:t>
            </a: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Optionally drops the '_id' column if it exists (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MongoDB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-specific). </a:t>
            </a: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Defines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connection details for the MySQL database.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Establishes a connection to MySQL using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mysql.connector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Creates a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SQLAlchemy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engine for interacting with MySQL.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Retrieves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column names from the </a:t>
            </a:r>
            <a:r>
              <a:rPr lang="en-US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DataFrame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Defines </a:t>
            </a:r>
            <a:r>
              <a:rPr lang="en-US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types for the columns, assuming the first column is an ID </a:t>
            </a:r>
          </a:p>
          <a:p>
            <a:endParaRPr lang="en-IN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3824" y="1098692"/>
            <a:ext cx="8909304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mysql.connector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create_engine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pymongo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data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list(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client.find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      /n/n/n/n/n/n/n  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data_df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data_df.columns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data_df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data_df.drop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axis=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connection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mysql.connector.connect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(host=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localhost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,user=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'root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password=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database=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'test1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engine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create_engine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'mysql+mysqlconnector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://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db_user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db_password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db_host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db_name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columns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data_df.columns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/n 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"Data fetched from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MongoDB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)/n print(data)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data_types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 AUTO_INCREMENT PRIMARY KEY'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'VARCHAR(255)'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 * 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(columns) -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create_table_query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"CREATE TABLE IF NOT EXISTS census 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(“ 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column,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zip(columns,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data_types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create_table_query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+=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{column}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, "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create_table_query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create_table_query.rstrip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");"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"Create table query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print(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create_table_query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connection.cursor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cursor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cursor.execute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create_table_query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connection.commit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data_df.to_sql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'census'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con=engine,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if_exists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'replace'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index=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"Data inserted successfully into MySQL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print(data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Baskerville Old Face" panose="02020602080505020303" pitchFamily="18" charset="0"/>
              </a:rPr>
              <a:t>Problem Statement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primary goal of this project is to create a robust data pipeline that ingests, processes, stores, and visualize census data of 2011. The tasks include: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Data cleaning and preprocessing.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Standardizing state names.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Managing missing values.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Storing processed data in </a:t>
            </a:r>
            <a:r>
              <a:rPr lang="en-US" dirty="0" err="1" smtClean="0"/>
              <a:t>MongoDB</a:t>
            </a:r>
            <a:r>
              <a:rPr lang="en-US" dirty="0" smtClean="0"/>
              <a:t> for initial handling and then transferring it to MySQL for structured queries.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Creating an interactive dashboard for data visualization using </a:t>
            </a:r>
            <a:r>
              <a:rPr lang="en-US" dirty="0" err="1" smtClean="0"/>
              <a:t>Streamlit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Tools used :-</a:t>
            </a:r>
          </a:p>
          <a:p>
            <a:pPr marL="0" indent="0">
              <a:buNone/>
            </a:pPr>
            <a:r>
              <a:rPr lang="en-US" dirty="0" smtClean="0"/>
              <a:t>Python, Pandas ,</a:t>
            </a:r>
            <a:r>
              <a:rPr lang="en-US" dirty="0" err="1" smtClean="0"/>
              <a:t>MongoDB</a:t>
            </a:r>
            <a:r>
              <a:rPr lang="en-US" dirty="0" smtClean="0"/>
              <a:t>, MySQL, </a:t>
            </a:r>
            <a:r>
              <a:rPr lang="en-US" dirty="0" err="1" smtClean="0"/>
              <a:t>Streamlit</a:t>
            </a:r>
            <a:r>
              <a:rPr lang="en-US" dirty="0" smtClean="0"/>
              <a:t>, </a:t>
            </a:r>
            <a:r>
              <a:rPr lang="en-US" dirty="0" err="1" smtClean="0"/>
              <a:t>Plotly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14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Baskerville Old Face" panose="02020602080505020303" pitchFamily="18" charset="0"/>
              </a:rPr>
              <a:t/>
            </a:r>
            <a:br>
              <a:rPr lang="en-US" sz="4800" b="1" dirty="0" smtClean="0">
                <a:latin typeface="Baskerville Old Face" panose="02020602080505020303" pitchFamily="18" charset="0"/>
              </a:rPr>
            </a:br>
            <a:r>
              <a:rPr lang="en-US" sz="4800" b="1" dirty="0" smtClean="0">
                <a:latin typeface="Baskerville Old Face" panose="02020602080505020303" pitchFamily="18" charset="0"/>
              </a:rPr>
              <a:t>Approach</a:t>
            </a:r>
            <a:br>
              <a:rPr lang="en-US" sz="4800" b="1" dirty="0" smtClean="0">
                <a:latin typeface="Baskerville Old Face" panose="02020602080505020303" pitchFamily="18" charset="0"/>
              </a:rPr>
            </a:br>
            <a:endParaRPr lang="en-IN" sz="48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246"/>
            <a:ext cx="10515600" cy="57677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Step 1: Data Loading and Initial Preparation</a:t>
            </a:r>
          </a:p>
          <a:p>
            <a:pPr marL="0" indent="0">
              <a:buNone/>
            </a:pPr>
            <a:r>
              <a:rPr lang="en-US" dirty="0" smtClean="0"/>
              <a:t>Loaded the census data from an Excel file.</a:t>
            </a:r>
          </a:p>
          <a:p>
            <a:pPr marL="0" indent="0">
              <a:buNone/>
            </a:pPr>
            <a:r>
              <a:rPr lang="en-US" dirty="0" smtClean="0"/>
              <a:t>Copied the original data for reference and created a function to rename columns for consistency.</a:t>
            </a:r>
          </a:p>
          <a:p>
            <a:pPr marL="0" indent="0">
              <a:buNone/>
            </a:pPr>
            <a:r>
              <a:rPr lang="en-US" b="1" dirty="0" smtClean="0"/>
              <a:t>Step 2: Standardizing State Names</a:t>
            </a:r>
          </a:p>
          <a:p>
            <a:pPr marL="0" indent="0">
              <a:buNone/>
            </a:pPr>
            <a:r>
              <a:rPr lang="en-US" dirty="0" smtClean="0"/>
              <a:t>Standardized state names to maintain uniformity in the dataset.</a:t>
            </a:r>
          </a:p>
          <a:p>
            <a:pPr marL="0" indent="0">
              <a:buNone/>
            </a:pPr>
            <a:r>
              <a:rPr lang="en-US" b="1" dirty="0" smtClean="0"/>
              <a:t>Step 3: Handling Missing Values and Updating State Names</a:t>
            </a:r>
          </a:p>
          <a:p>
            <a:pPr marL="0" indent="0">
              <a:buNone/>
            </a:pPr>
            <a:r>
              <a:rPr lang="en-US" dirty="0" smtClean="0"/>
              <a:t>Updated specific district data and filled missing population values based on available male and female population data.</a:t>
            </a:r>
          </a:p>
          <a:p>
            <a:pPr marL="0" indent="0">
              <a:buNone/>
            </a:pPr>
            <a:r>
              <a:rPr lang="en-US" dirty="0" smtClean="0"/>
              <a:t>Ensured data consistency for specific districts (e.g., </a:t>
            </a:r>
            <a:r>
              <a:rPr lang="en-US" dirty="0" err="1" smtClean="0"/>
              <a:t>Telangana</a:t>
            </a:r>
            <a:r>
              <a:rPr lang="en-US" dirty="0" smtClean="0"/>
              <a:t> and </a:t>
            </a:r>
            <a:r>
              <a:rPr lang="en-US" dirty="0" err="1" smtClean="0"/>
              <a:t>Ladakh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 smtClean="0"/>
              <a:t>Step 4: Storing Data in </a:t>
            </a:r>
            <a:r>
              <a:rPr lang="en-US" b="1" dirty="0" err="1" smtClean="0"/>
              <a:t>MongoDB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Inserted the cleaned and processed data into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Step 5: Transferring Data from </a:t>
            </a:r>
            <a:r>
              <a:rPr lang="en-US" b="1" dirty="0" err="1" smtClean="0"/>
              <a:t>MongoDB</a:t>
            </a:r>
            <a:r>
              <a:rPr lang="en-US" b="1" dirty="0" smtClean="0"/>
              <a:t> to MySQL</a:t>
            </a:r>
          </a:p>
          <a:p>
            <a:pPr marL="0" indent="0">
              <a:buNone/>
            </a:pPr>
            <a:r>
              <a:rPr lang="en-US" dirty="0" smtClean="0"/>
              <a:t>Extracted data from </a:t>
            </a:r>
            <a:r>
              <a:rPr lang="en-US" dirty="0" err="1" smtClean="0"/>
              <a:t>MongoDB</a:t>
            </a:r>
            <a:r>
              <a:rPr lang="en-US" dirty="0" smtClean="0"/>
              <a:t> and inserted it into MySQL for structured querying.</a:t>
            </a:r>
          </a:p>
          <a:p>
            <a:pPr marL="0" indent="0">
              <a:buNone/>
            </a:pPr>
            <a:r>
              <a:rPr lang="en-US" b="1" dirty="0" smtClean="0"/>
              <a:t>Step 6: Creating the </a:t>
            </a:r>
            <a:r>
              <a:rPr lang="en-US" b="1" dirty="0" err="1" smtClean="0"/>
              <a:t>Streamlit</a:t>
            </a:r>
            <a:r>
              <a:rPr lang="en-US" b="1" dirty="0" smtClean="0"/>
              <a:t> Dashboard</a:t>
            </a:r>
          </a:p>
          <a:p>
            <a:pPr marL="0" indent="0">
              <a:buNone/>
            </a:pPr>
            <a:r>
              <a:rPr lang="en-US" dirty="0" smtClean="0"/>
              <a:t>Developed an interactive dashboard to visualize the census data.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03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Pipeline Diagram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48656"/>
            <a:ext cx="10646664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89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166" t="31111" r="16876" b="12859"/>
          <a:stretch/>
        </p:blipFill>
        <p:spPr>
          <a:xfrm>
            <a:off x="155640" y="365125"/>
            <a:ext cx="11906655" cy="54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06041" y="957913"/>
            <a:ext cx="6369465" cy="547842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pandas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pathname =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"C</a:t>
            </a:r>
            <a:r>
              <a:rPr lang="en-IN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:\\xxx\\census_2011.xlsx"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data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pd.read_excel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(pathname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orgdata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data.copy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IN" sz="14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rename_function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datatorename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renameddata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datatorename.rename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(columns={\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'District code'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District_code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,\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'State name'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StateUT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,\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'Male_Literate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Literate_Male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,\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'Urban_Households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Households_Urban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,\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'Age_Group_0_29'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'Young_and_Adult'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,\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'Age_Group_30_49'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'Middle_Aged'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,\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'Main_source_of_drinking_water_Other_sources_Spring_River_Canal_Tank_Pond_Lake_Other_sources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__Households'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 \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Main_drinking_water_Other_sources_Households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,\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'Age not stated'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Age_Not_Stated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renameddata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endParaRPr lang="en-IN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data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rename_function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IN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print(data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2359" y="-88527"/>
            <a:ext cx="70134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latin typeface="Baskerville Old Face" panose="02020602080505020303" pitchFamily="18" charset="0"/>
              </a:rPr>
              <a:t>Task 1: </a:t>
            </a:r>
            <a:r>
              <a:rPr lang="en-US" sz="4800" b="1" dirty="0" smtClean="0">
                <a:latin typeface="Baskerville Old Face" panose="02020602080505020303" pitchFamily="18" charset="0"/>
              </a:rPr>
              <a:t>Renaming </a:t>
            </a:r>
            <a:r>
              <a:rPr lang="en-US" sz="4800" b="1" dirty="0">
                <a:latin typeface="Baskerville Old Face" panose="02020602080505020303" pitchFamily="18" charset="0"/>
              </a:rPr>
              <a:t>Columns</a:t>
            </a:r>
            <a:endParaRPr lang="en-US" sz="4800" dirty="0">
              <a:latin typeface="Baskerville Old Face" panose="02020602080505020303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705" y="957913"/>
            <a:ext cx="5412336" cy="5539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Imports necessary libraries like pandas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for data manipulation.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 the Excel file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census_2011.xlsx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using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pd.read_excel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stores it in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named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a copy of the original data using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.copy()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avoid modifying it directly.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a function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rename_function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that takes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as input.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Iterates through a dictionary mapping old column names to new names.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Renames the columns in the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 dictionary.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the modified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Calls the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rename_function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with the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assigns the result back to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Prints the modified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verify changes.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sz="4800" b="1" dirty="0" smtClean="0">
                <a:latin typeface="Baskerville Old Face" panose="02020602080505020303" pitchFamily="18" charset="0"/>
              </a:rPr>
              <a:t> </a:t>
            </a:r>
            <a:r>
              <a:rPr lang="en-US" sz="4800" b="1" dirty="0">
                <a:latin typeface="Baskerville Old Face" panose="02020602080505020303" pitchFamily="18" charset="0"/>
              </a:rPr>
              <a:t>Task 2: Standardizing State Names</a:t>
            </a:r>
            <a:r>
              <a:rPr lang="en-US" sz="4800" dirty="0">
                <a:latin typeface="Baskerville Old Face" panose="02020602080505020303" pitchFamily="18" charset="0"/>
              </a:rPr>
              <a:t/>
            </a:r>
            <a:br>
              <a:rPr lang="en-US" sz="4800" dirty="0">
                <a:latin typeface="Baskerville Old Face" panose="02020602080505020303" pitchFamily="18" charset="0"/>
              </a:rPr>
            </a:br>
            <a:endParaRPr lang="en-IN" sz="48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30" y="1690688"/>
            <a:ext cx="5341121" cy="31085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 smtClean="0">
                <a:latin typeface="Arial" panose="020B0604020202020204" pitchFamily="34" charset="0"/>
              </a:rPr>
              <a:t>Defines </a:t>
            </a:r>
            <a:r>
              <a:rPr lang="en-US" sz="1400" dirty="0">
                <a:latin typeface="Arial" panose="020B0604020202020204" pitchFamily="34" charset="0"/>
              </a:rPr>
              <a:t>a function </a:t>
            </a:r>
            <a:r>
              <a:rPr lang="en-US" sz="1400" dirty="0" err="1">
                <a:latin typeface="Arial Unicode MS" panose="020B0604020202020204" pitchFamily="34" charset="-128"/>
              </a:rPr>
              <a:t>standardize_state_names</a:t>
            </a:r>
            <a:r>
              <a:rPr lang="en-US" sz="1400" dirty="0"/>
              <a:t> that takes a state name string as input. </a:t>
            </a:r>
            <a:endParaRPr lang="en-US" sz="14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Splits the name into individual words using </a:t>
            </a:r>
            <a:r>
              <a:rPr lang="en-US" sz="1400" dirty="0">
                <a:latin typeface="Arial Unicode MS" panose="020B0604020202020204" pitchFamily="34" charset="-128"/>
              </a:rPr>
              <a:t>.split()</a:t>
            </a:r>
            <a:r>
              <a:rPr lang="en-US" sz="1400" dirty="0"/>
              <a:t>.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latin typeface="Arial" panose="020B0604020202020204" pitchFamily="34" charset="0"/>
              </a:rPr>
              <a:t>Capitalizes each word except "AND" and "OF" using a list comprehension. 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latin typeface="Arial" panose="020B0604020202020204" pitchFamily="34" charset="0"/>
              </a:rPr>
              <a:t>Joins the words back into a string with spaces using </a:t>
            </a:r>
            <a:r>
              <a:rPr lang="en-US" sz="1400" dirty="0">
                <a:latin typeface="Arial Unicode MS" panose="020B0604020202020204" pitchFamily="34" charset="-128"/>
              </a:rPr>
              <a:t>.join()</a:t>
            </a:r>
            <a:r>
              <a:rPr lang="en-US" sz="1400" dirty="0"/>
              <a:t>.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Returns the standardized state name. 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latin typeface="Arial" panose="020B0604020202020204" pitchFamily="34" charset="0"/>
              </a:rPr>
              <a:t>Applies the </a:t>
            </a:r>
            <a:r>
              <a:rPr lang="en-US" sz="1400" dirty="0" err="1">
                <a:latin typeface="Arial Unicode MS" panose="020B0604020202020204" pitchFamily="34" charset="-128"/>
              </a:rPr>
              <a:t>standardize_state_names</a:t>
            </a:r>
            <a:r>
              <a:rPr lang="en-US" sz="1400" dirty="0"/>
              <a:t> function to each element in the </a:t>
            </a:r>
            <a:r>
              <a:rPr lang="en-US" sz="1400" dirty="0" err="1">
                <a:latin typeface="Arial Unicode MS" panose="020B0604020202020204" pitchFamily="34" charset="-128"/>
              </a:rPr>
              <a:t>StateUT</a:t>
            </a:r>
            <a:r>
              <a:rPr lang="en-US" sz="1400" dirty="0"/>
              <a:t> column using </a:t>
            </a:r>
            <a:r>
              <a:rPr lang="en-US" sz="1400" dirty="0">
                <a:latin typeface="Arial Unicode MS" panose="020B0604020202020204" pitchFamily="34" charset="-128"/>
              </a:rPr>
              <a:t>.apply</a:t>
            </a:r>
            <a:r>
              <a:rPr lang="en-US" sz="1400" dirty="0" smtClean="0">
                <a:latin typeface="Arial Unicode MS" panose="020B0604020202020204" pitchFamily="34" charset="-128"/>
              </a:rPr>
              <a:t>()</a:t>
            </a:r>
            <a:r>
              <a:rPr lang="en-US" sz="1400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Prints the </a:t>
            </a:r>
            <a:r>
              <a:rPr lang="en-US" sz="1400" dirty="0" err="1">
                <a:latin typeface="Arial" panose="020B0604020202020204" pitchFamily="34" charset="0"/>
              </a:rPr>
              <a:t>DataFrame</a:t>
            </a:r>
            <a:r>
              <a:rPr lang="en-US" sz="1400" dirty="0">
                <a:latin typeface="Arial" panose="020B0604020202020204" pitchFamily="34" charset="0"/>
              </a:rPr>
              <a:t> to see the standardized state names.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1690688"/>
            <a:ext cx="656317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standardize_state_names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(name):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words 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name.split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standardized_words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word.capitalize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word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'AND'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'OF'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word.lower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word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words]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standardized_words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data[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StateUT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 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StateUT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].apply(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standardize_state_names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print(data)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5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14" y="228393"/>
            <a:ext cx="10515600" cy="1325563"/>
          </a:xfrm>
        </p:spPr>
        <p:txBody>
          <a:bodyPr>
            <a:noAutofit/>
          </a:bodyPr>
          <a:lstStyle/>
          <a:p>
            <a:pPr lvl="0" algn="ctr"/>
            <a:r>
              <a:rPr lang="en-US" sz="4800" b="1" dirty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Task 3: Updating State Based on Districts</a:t>
            </a:r>
            <a:r>
              <a:rPr lang="en-US" sz="4800" dirty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4800" dirty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IN" sz="48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61" y="891174"/>
            <a:ext cx="4391826" cy="57830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Imports the Document class from the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docx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library for working with Word documents. </a:t>
            </a:r>
            <a:endParaRPr lang="en-US" sz="1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Defines the path to the Word document (Telangana.docx). </a:t>
            </a:r>
            <a:endParaRPr lang="en-US" sz="1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Loads the Word document using Document(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doc_path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). </a:t>
            </a:r>
            <a:endParaRPr lang="en-US" sz="1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Extracts text from paragraphs using a set comprehension, removing duplicates and whitespace. </a:t>
            </a:r>
            <a:endParaRPr lang="en-US" sz="1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Stores the extracted district names in a set named districts.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Updates the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StateUT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column to '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Telangana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' for rows where District is in the districts set</a:t>
            </a:r>
            <a:r>
              <a:rPr lang="en-US" sz="1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Defines a list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ladakh_districts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containing districts for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Ladakh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 </a:t>
            </a:r>
            <a:endParaRPr lang="en-US" sz="1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Updates the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StateUT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column to '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Ladakh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' for rows where District is in the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ladakh_districts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list. </a:t>
            </a:r>
          </a:p>
          <a:p>
            <a:endParaRPr lang="en-IN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IN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3146" y="891174"/>
            <a:ext cx="6939184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docx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Document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Define the path to the Word document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doc_path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'C:\\Users\\Senthil\\Desktop\\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GuviPracticeClass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\\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GuviCapstoneproject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\\Telangana.docx'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Load the Word document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document = Document(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doc_path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Extract text from paragraphs using a set comprehension to remove duplicates and strip whitespace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districts = {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p.text.strip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p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document.paragraphs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p.text.strip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()}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Update the '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StateUT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' column to '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Telangana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' for rows where 'District' is in the extracted districts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data.loc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[data[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'District'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isin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(districts),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StateUT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Telangana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Define the districts for 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Ladakh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ladakh_districts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Leh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Ladakh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)'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Kargil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# Update the '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StateUT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' column to '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Ladakh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' for rows where 'District' is in the </a:t>
            </a:r>
            <a:r>
              <a:rPr lang="en-I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Ladakh</a:t>
            </a:r>
            <a:r>
              <a:rPr lang="en-IN" sz="1400" dirty="0">
                <a:solidFill>
                  <a:srgbClr val="6A9955"/>
                </a:solidFill>
                <a:latin typeface="Consolas" panose="020B0609020204030204" pitchFamily="49" charset="0"/>
              </a:rPr>
              <a:t> districts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data.loc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[data[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'District'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isin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ladakh_districts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StateUT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Ladakh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1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17576" y="607719"/>
            <a:ext cx="4867656" cy="6124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Arial" panose="020B0604020202020204" pitchFamily="34" charset="0"/>
              </a:rPr>
              <a:t>Imports necessary libraries like pandas (</a:t>
            </a:r>
            <a:r>
              <a:rPr lang="en-US" sz="1400" dirty="0" err="1">
                <a:latin typeface="Arial Unicode MS" panose="020B0604020202020204" pitchFamily="34" charset="-128"/>
              </a:rPr>
              <a:t>pd</a:t>
            </a:r>
            <a:r>
              <a:rPr lang="en-US" sz="1400" dirty="0"/>
              <a:t>) for data manipulation.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Calculates the initial percentage of missing values for each column using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isnull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().mean() * 100.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Defines a function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fill_missing_values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that takes 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as input.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Fills missing values in several columns based on logical assumptions (e.g., Population as sum of Male and Female).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Offers alternative ways to fill certain columns (e.g., Workers as sum of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Main_Workers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Marginal_Workers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Returns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with filled missing values.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Applies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fill_missing_values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 to the data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stores the result in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data_filled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Calculates the percentage of missing values after filling.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Prints a comparison table showing missing value percentages before and after filling.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477256" y="607719"/>
            <a:ext cx="6547104" cy="61247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missing_percentages_initial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data.isnull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().mean() *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"Initial missing percentages:\n"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missing_percentages_initial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fill_missing_values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'Pop..'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'Pop..'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fillna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'Male'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'Female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 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df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data_filled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fill_missing_values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missing_percentages_final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data_filled.isnull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().mean() *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"Final missing percentages:\n"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missing_percentages_final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data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data_filled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comparison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'Initial'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missing_percentages_initial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'Final'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missing_percentages_final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print(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"Comparison of missing percentages:\n"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comparison)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8096" y="383841"/>
            <a:ext cx="10515600" cy="64943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>Task 4: Filling Missing Values</a:t>
            </a:r>
            <a:r>
              <a:rPr lang="en-US" sz="4800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/>
            </a:r>
            <a:br>
              <a:rPr lang="en-US" sz="4800" dirty="0" smtClean="0">
                <a:latin typeface="Baskerville Old Face" panose="02020602080505020303" pitchFamily="18" charset="0"/>
                <a:cs typeface="Arial" panose="020B0604020202020204" pitchFamily="34" charset="0"/>
              </a:rPr>
            </a:br>
            <a:r>
              <a:rPr lang="en-US" sz="4800" b="1" dirty="0" smtClean="0">
                <a:latin typeface="Baskerville Old Face" panose="020206020805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IN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5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980</Words>
  <Application>Microsoft Office PowerPoint</Application>
  <PresentationFormat>Widescreen</PresentationFormat>
  <Paragraphs>250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Baskerville Old Face</vt:lpstr>
      <vt:lpstr>Calibri</vt:lpstr>
      <vt:lpstr>Calibri Light</vt:lpstr>
      <vt:lpstr>Consolas</vt:lpstr>
      <vt:lpstr>Office Theme</vt:lpstr>
      <vt:lpstr>Census Data Engineering Project </vt:lpstr>
      <vt:lpstr>Problem Statement</vt:lpstr>
      <vt:lpstr> Approach </vt:lpstr>
      <vt:lpstr>Data Pipeline Diagram</vt:lpstr>
      <vt:lpstr>PowerPoint Presentation</vt:lpstr>
      <vt:lpstr>PowerPoint Presentation</vt:lpstr>
      <vt:lpstr> Task 2: Standardizing State Names </vt:lpstr>
      <vt:lpstr>Task 3: Updating State Based on Districts </vt:lpstr>
      <vt:lpstr>Task 4: Filling Missing Values  </vt:lpstr>
      <vt:lpstr>Task 5: Inserting Data into MongoDB </vt:lpstr>
      <vt:lpstr> Task 6:Transferring Data between MongoDB and MySQL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 Engineering Project</dc:title>
  <dc:creator>Senthil</dc:creator>
  <cp:lastModifiedBy>Senthil</cp:lastModifiedBy>
  <cp:revision>25</cp:revision>
  <dcterms:created xsi:type="dcterms:W3CDTF">2024-06-07T08:50:29Z</dcterms:created>
  <dcterms:modified xsi:type="dcterms:W3CDTF">2024-06-09T15:32:51Z</dcterms:modified>
</cp:coreProperties>
</file>