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3" r:id="rId5"/>
    <p:sldId id="271" r:id="rId6"/>
    <p:sldId id="274" r:id="rId7"/>
    <p:sldId id="272" r:id="rId8"/>
    <p:sldId id="275"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bg-BG" smtClean="0"/>
              <a:t>Редакт. стил загл. образец</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smtClean="0"/>
              <a:t>Щракнете за редакция стил подзагл. обр.</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bg-BG" smtClean="0"/>
              <a:t>Редакт. стил загл. образец</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g-BG" smtClean="0"/>
              <a:t>Щракнете върху иконата, за да добавите картина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8A87A34-81AB-432B-8DAE-1953F412C126}" type="datetimeFigureOut">
              <a:rPr lang="en-US" dirty="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лавие и надпис">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bg-BG" smtClean="0"/>
              <a:t>Редакт. стил загл. образец</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 с надпис">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bg-BG" smtClean="0"/>
              <a:t>Редакт. стил загл. образец</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ичка с име">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bg-BG" smtClean="0"/>
              <a:t>Редакт. стил загл. образец</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bg-BG" smtClean="0"/>
              <a:t>Редакт. стил загл. образец</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3" name="Date Placeholder 2"/>
          <p:cNvSpPr>
            <a:spLocks noGrp="1"/>
          </p:cNvSpPr>
          <p:nvPr>
            <p:ph type="dt" sz="half" idx="10"/>
          </p:nvPr>
        </p:nvSpPr>
        <p:spPr/>
        <p:txBody>
          <a:bodyPr/>
          <a:lstStyle/>
          <a:p>
            <a:fld id="{48A87A34-81AB-432B-8DAE-1953F412C126}" type="datetimeFigureOut">
              <a:rPr lang="en-US" dirty="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и с картин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bg-BG" smtClean="0"/>
              <a:t>Редакт. стил загл. образец</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smtClean="0"/>
              <a:t>Щракнете върху иконата, за да добавите картина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smtClean="0"/>
              <a:t>Щракнете върху иконата, за да добавите картина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smtClean="0"/>
              <a:t>Щракнете върху иконата, за да добавите картина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3" name="Date Placeholder 2"/>
          <p:cNvSpPr>
            <a:spLocks noGrp="1"/>
          </p:cNvSpPr>
          <p:nvPr>
            <p:ph type="dt" sz="half" idx="10"/>
          </p:nvPr>
        </p:nvSpPr>
        <p:spPr/>
        <p:txBody>
          <a:bodyPr/>
          <a:lstStyle/>
          <a:p>
            <a:fld id="{48A87A34-81AB-432B-8DAE-1953F412C126}" type="datetimeFigureOut">
              <a:rPr lang="en-US" dirty="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но заглавие и текст">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idx="1"/>
          </p:nvPr>
        </p:nvSpPr>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лавка на секция">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4" name="Content Placeholder 3"/>
          <p:cNvSpPr>
            <a:spLocks noGrp="1"/>
          </p:cNvSpPr>
          <p:nvPr>
            <p:ph sz="half" idx="2"/>
          </p:nvPr>
        </p:nvSpPr>
        <p:spPr>
          <a:xfrm>
            <a:off x="685800" y="3132666"/>
            <a:ext cx="5311775" cy="3086019"/>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6" name="Content Placeholder 5"/>
          <p:cNvSpPr>
            <a:spLocks noGrp="1"/>
          </p:cNvSpPr>
          <p:nvPr>
            <p:ph sz="quarter" idx="4"/>
          </p:nvPr>
        </p:nvSpPr>
        <p:spPr>
          <a:xfrm>
            <a:off x="6172200" y="3132666"/>
            <a:ext cx="5334000" cy="3086019"/>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bg-BG" smtClean="0"/>
              <a:t>Редакт. стил загл. образец</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8A87A34-81AB-432B-8DAE-1953F412C126}" type="datetimeFigureOut">
              <a:rPr lang="en-US" dirty="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bg-BG" smtClean="0"/>
              <a:t>Редакт. стил загл. образец</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g-BG" smtClean="0"/>
              <a:t>Щракнете върху иконата, за да добавите картина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8A87A34-81AB-432B-8DAE-1953F412C126}" type="datetimeFigureOut">
              <a:rPr lang="en-US" dirty="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p:txBody>
          <a:bodyPr/>
          <a:lstStyle/>
          <a:p>
            <a:pPr algn="ctr"/>
            <a:r>
              <a:rPr lang="en-US" dirty="0" smtClean="0">
                <a:latin typeface="Lucida Handwriting" panose="03010101010101010101" pitchFamily="66" charset="0"/>
              </a:rPr>
              <a:t>Flight manager </a:t>
            </a:r>
            <a:endParaRPr lang="bg-BG" dirty="0"/>
          </a:p>
        </p:txBody>
      </p:sp>
      <p:sp>
        <p:nvSpPr>
          <p:cNvPr id="3" name="Подзаглавие 2"/>
          <p:cNvSpPr>
            <a:spLocks noGrp="1"/>
          </p:cNvSpPr>
          <p:nvPr>
            <p:ph type="subTitle" idx="1"/>
          </p:nvPr>
        </p:nvSpPr>
        <p:spPr/>
        <p:txBody>
          <a:bodyPr/>
          <a:lstStyle/>
          <a:p>
            <a:pPr algn="ctr"/>
            <a:r>
              <a:rPr lang="bg-BG" dirty="0" smtClean="0"/>
              <a:t>Алекс Заимов, Весела Балдева, Елена </a:t>
            </a:r>
            <a:r>
              <a:rPr lang="bg-BG" dirty="0" err="1" smtClean="0"/>
              <a:t>Калковска</a:t>
            </a:r>
            <a:r>
              <a:rPr lang="bg-BG" dirty="0" smtClean="0"/>
              <a:t>, Пея Карова, Силвия </a:t>
            </a:r>
            <a:r>
              <a:rPr lang="bg-BG" dirty="0" err="1" smtClean="0"/>
              <a:t>Сребрева</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274" y="1045759"/>
            <a:ext cx="2201465" cy="1860478"/>
          </a:xfrm>
          <a:prstGeom prst="rect">
            <a:avLst/>
          </a:prstGeom>
        </p:spPr>
      </p:pic>
    </p:spTree>
    <p:extLst>
      <p:ext uri="{BB962C8B-B14F-4D97-AF65-F5344CB8AC3E}">
        <p14:creationId xmlns:p14="http://schemas.microsoft.com/office/powerpoint/2010/main" val="217318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smtClean="0"/>
              <a:t>Бъдещо развитие</a:t>
            </a:r>
            <a:endParaRPr lang="bg-BG" dirty="0"/>
          </a:p>
        </p:txBody>
      </p:sp>
      <p:sp>
        <p:nvSpPr>
          <p:cNvPr id="3" name="Контейнер за съдържание 2"/>
          <p:cNvSpPr>
            <a:spLocks noGrp="1"/>
          </p:cNvSpPr>
          <p:nvPr>
            <p:ph idx="1"/>
          </p:nvPr>
        </p:nvSpPr>
        <p:spPr/>
        <p:txBody>
          <a:bodyPr/>
          <a:lstStyle/>
          <a:p>
            <a:pPr marL="0" indent="0">
              <a:buNone/>
            </a:pPr>
            <a:r>
              <a:rPr lang="en-US" dirty="0" smtClean="0">
                <a:latin typeface="Lucida Handwriting" panose="03010101010101010101" pitchFamily="66" charset="0"/>
              </a:rPr>
              <a:t>Flight manager</a:t>
            </a:r>
            <a:r>
              <a:rPr lang="bg-BG" dirty="0" smtClean="0"/>
              <a:t> е проект с висок коефициент на потенциално развитие. Една от първите стъпки по надграждане на проекта е преминаването от локален хост в облачно пространство база данни, за да се елиминира ограничения достъп. </a:t>
            </a:r>
          </a:p>
          <a:p>
            <a:pPr marL="0" indent="0">
              <a:buNone/>
            </a:pPr>
            <a:r>
              <a:rPr lang="bg-BG" dirty="0" smtClean="0"/>
              <a:t>Контактът с множество самолетни компании би увеличил избора на потребителя и съответно потенциалните клиенти на компаниите. </a:t>
            </a:r>
          </a:p>
          <a:p>
            <a:pPr marL="0" indent="0">
              <a:buNone/>
            </a:pPr>
            <a:r>
              <a:rPr lang="bg-BG" dirty="0" smtClean="0"/>
              <a:t>Предвижда се етап, когато </a:t>
            </a:r>
            <a:r>
              <a:rPr lang="en-US" dirty="0" smtClean="0">
                <a:latin typeface="Lucida Handwriting" panose="03010101010101010101" pitchFamily="66" charset="0"/>
              </a:rPr>
              <a:t>Flight mana</a:t>
            </a:r>
            <a:r>
              <a:rPr lang="en-US" dirty="0" smtClean="0"/>
              <a:t>ger </a:t>
            </a:r>
            <a:r>
              <a:rPr lang="bg-BG" dirty="0" smtClean="0"/>
              <a:t>ще предоставя възможност за управление и създаване на резервации за билети и на други видове транспорт (автобуси, фериботи, влакове и др.).</a:t>
            </a:r>
            <a:endParaRPr lang="bg-BG" dirty="0"/>
          </a:p>
        </p:txBody>
      </p:sp>
      <p:pic>
        <p:nvPicPr>
          <p:cNvPr id="5" name="Картина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17" y="957942"/>
            <a:ext cx="1123933" cy="949847"/>
          </a:xfrm>
          <a:prstGeom prst="rect">
            <a:avLst/>
          </a:prstGeom>
        </p:spPr>
      </p:pic>
    </p:spTree>
    <p:extLst>
      <p:ext uri="{BB962C8B-B14F-4D97-AF65-F5344CB8AC3E}">
        <p14:creationId xmlns:p14="http://schemas.microsoft.com/office/powerpoint/2010/main" val="736255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0" y="2671550"/>
            <a:ext cx="12192000" cy="1293028"/>
          </a:xfrm>
        </p:spPr>
        <p:txBody>
          <a:bodyPr/>
          <a:lstStyle/>
          <a:p>
            <a:pPr algn="ctr"/>
            <a:r>
              <a:rPr lang="bg-BG" dirty="0" smtClean="0"/>
              <a:t>Благодарим за вниманието!</a:t>
            </a:r>
            <a:br>
              <a:rPr lang="bg-BG" dirty="0" smtClean="0"/>
            </a:br>
            <a:r>
              <a:rPr lang="bg-BG" dirty="0" smtClean="0"/>
              <a:t>Приятни полети</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665" y="1296694"/>
            <a:ext cx="1976670" cy="1670502"/>
          </a:xfrm>
          <a:prstGeom prst="rect">
            <a:avLst/>
          </a:prstGeom>
        </p:spPr>
      </p:pic>
      <p:pic>
        <p:nvPicPr>
          <p:cNvPr id="7170" name="Picture 2" descr="Flying Airplane GIF - Flying Airplane - Discover &amp; Share GIF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832355" y="3964578"/>
            <a:ext cx="2527289" cy="252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21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smtClean="0"/>
              <a:t>Тема на проекта</a:t>
            </a:r>
            <a:endParaRPr lang="bg-BG" dirty="0"/>
          </a:p>
        </p:txBody>
      </p:sp>
      <p:sp>
        <p:nvSpPr>
          <p:cNvPr id="3" name="Контейнер за съдържание 2"/>
          <p:cNvSpPr>
            <a:spLocks noGrp="1"/>
          </p:cNvSpPr>
          <p:nvPr>
            <p:ph idx="1"/>
          </p:nvPr>
        </p:nvSpPr>
        <p:spPr/>
        <p:txBody>
          <a:bodyPr/>
          <a:lstStyle/>
          <a:p>
            <a:pPr marL="0" indent="0">
              <a:buNone/>
            </a:pPr>
            <a:r>
              <a:rPr lang="en-US" dirty="0" smtClean="0">
                <a:latin typeface="Lucida Handwriting" panose="03010101010101010101" pitchFamily="66" charset="0"/>
              </a:rPr>
              <a:t>Flight manager</a:t>
            </a:r>
            <a:r>
              <a:rPr lang="en-US" dirty="0" smtClean="0"/>
              <a:t> </a:t>
            </a:r>
            <a:r>
              <a:rPr lang="bg-BG" dirty="0" smtClean="0"/>
              <a:t>е сайт мениджър за управление на резервации на самолетни билети.</a:t>
            </a:r>
            <a:endParaRPr lang="bg-BG" dirty="0"/>
          </a:p>
        </p:txBody>
      </p:sp>
      <p:pic>
        <p:nvPicPr>
          <p:cNvPr id="1026" name="Picture 2" descr="https://cdn.discordapp.com/attachments/949621163028520984/1093210980886003742/Screenshot_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323" y="3064193"/>
            <a:ext cx="6481354" cy="3645762"/>
          </a:xfrm>
          <a:prstGeom prst="rect">
            <a:avLst/>
          </a:prstGeom>
          <a:noFill/>
          <a:extLst>
            <a:ext uri="{909E8E84-426E-40DD-AFC4-6F175D3DCCD1}">
              <a14:hiddenFill xmlns:a14="http://schemas.microsoft.com/office/drawing/2010/main">
                <a:solidFill>
                  <a:srgbClr val="FFFFFF"/>
                </a:solidFill>
              </a14:hiddenFill>
            </a:ext>
          </a:extLst>
        </p:spPr>
      </p:pic>
      <p:pic>
        <p:nvPicPr>
          <p:cNvPr id="5" name="Картина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3034" y="960472"/>
            <a:ext cx="1065932" cy="900829"/>
          </a:xfrm>
          <a:prstGeom prst="rect">
            <a:avLst/>
          </a:prstGeom>
        </p:spPr>
      </p:pic>
    </p:spTree>
    <p:extLst>
      <p:ext uri="{BB962C8B-B14F-4D97-AF65-F5344CB8AC3E}">
        <p14:creationId xmlns:p14="http://schemas.microsoft.com/office/powerpoint/2010/main" val="3282143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smtClean="0"/>
              <a:t>Същност </a:t>
            </a:r>
            <a:endParaRPr lang="bg-BG" dirty="0"/>
          </a:p>
        </p:txBody>
      </p:sp>
      <p:sp>
        <p:nvSpPr>
          <p:cNvPr id="3" name="Контейнер за съдържание 2"/>
          <p:cNvSpPr>
            <a:spLocks noGrp="1"/>
          </p:cNvSpPr>
          <p:nvPr>
            <p:ph idx="1"/>
          </p:nvPr>
        </p:nvSpPr>
        <p:spPr/>
        <p:txBody>
          <a:bodyPr/>
          <a:lstStyle/>
          <a:p>
            <a:pPr marL="0" indent="0">
              <a:buNone/>
            </a:pPr>
            <a:r>
              <a:rPr lang="en-US" dirty="0" smtClean="0">
                <a:latin typeface="Lucida Handwriting" panose="03010101010101010101" pitchFamily="66" charset="0"/>
              </a:rPr>
              <a:t>Flight manager </a:t>
            </a:r>
            <a:r>
              <a:rPr lang="en-US" dirty="0" smtClean="0"/>
              <a:t>п</a:t>
            </a:r>
            <a:r>
              <a:rPr lang="bg-BG" dirty="0" err="1" smtClean="0"/>
              <a:t>редоставя</a:t>
            </a:r>
            <a:r>
              <a:rPr lang="bg-BG" dirty="0" smtClean="0"/>
              <a:t> възможност за създаване на резервации на самолетни билети без да е необходим акаунт. Данните за всяка резервация са:</a:t>
            </a:r>
            <a:r>
              <a:rPr lang="en-US" dirty="0" smtClean="0"/>
              <a:t> </a:t>
            </a:r>
            <a:r>
              <a:rPr lang="bg-BG" dirty="0" smtClean="0"/>
              <a:t>собствено име</a:t>
            </a:r>
            <a:r>
              <a:rPr lang="en-US" dirty="0"/>
              <a:t>,</a:t>
            </a:r>
            <a:r>
              <a:rPr lang="bg-BG" dirty="0" smtClean="0"/>
              <a:t> бащино </a:t>
            </a:r>
            <a:r>
              <a:rPr lang="bg-BG" dirty="0"/>
              <a:t>име, фамилно име,  ЕГН, телефонен номер, националност, тип на билета (бизнес класа или обикновен</a:t>
            </a:r>
            <a:r>
              <a:rPr lang="bg-BG" dirty="0" smtClean="0"/>
              <a:t>).</a:t>
            </a:r>
          </a:p>
          <a:p>
            <a:pPr marL="0" indent="0">
              <a:buNone/>
            </a:pPr>
            <a:r>
              <a:rPr lang="bg-BG" dirty="0" smtClean="0"/>
              <a:t>След като системата потвърди дали има свободни места от посочения тип, се изпраща имейл за успешна резервация.</a:t>
            </a:r>
          </a:p>
          <a:p>
            <a:pPr marL="0" indent="0">
              <a:buNone/>
            </a:pPr>
            <a:endParaRPr lang="bg-BG" dirty="0" smtClean="0"/>
          </a:p>
          <a:p>
            <a:pPr marL="0" indent="0">
              <a:buNone/>
            </a:pP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594" y="1071508"/>
            <a:ext cx="996263" cy="841951"/>
          </a:xfrm>
          <a:prstGeom prst="rect">
            <a:avLst/>
          </a:prstGeom>
        </p:spPr>
      </p:pic>
    </p:spTree>
    <p:extLst>
      <p:ext uri="{BB962C8B-B14F-4D97-AF65-F5344CB8AC3E}">
        <p14:creationId xmlns:p14="http://schemas.microsoft.com/office/powerpoint/2010/main" val="2094597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discordapp.com/attachments/949621163028520984/1093210980223307866/Screenshot_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126" y="1528899"/>
            <a:ext cx="9062557" cy="509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24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smtClean="0"/>
              <a:t>Същност</a:t>
            </a:r>
            <a:endParaRPr lang="bg-BG" dirty="0"/>
          </a:p>
        </p:txBody>
      </p:sp>
      <p:sp>
        <p:nvSpPr>
          <p:cNvPr id="3" name="Контейнер за съдържание 2"/>
          <p:cNvSpPr>
            <a:spLocks noGrp="1"/>
          </p:cNvSpPr>
          <p:nvPr>
            <p:ph idx="1"/>
          </p:nvPr>
        </p:nvSpPr>
        <p:spPr/>
        <p:txBody>
          <a:bodyPr/>
          <a:lstStyle/>
          <a:p>
            <a:pPr marL="0" indent="0">
              <a:buNone/>
            </a:pPr>
            <a:r>
              <a:rPr lang="bg-BG" dirty="0" smtClean="0"/>
              <a:t>Потребителски акаунти се създават единствено от служители на самолетните компании. Потребителският акаунт позволява да се видят всички направени резервации. Потребителският акаунт не позволява да се редактира информацията за полетите. За акаунт са необходими следните данни:</a:t>
            </a:r>
            <a:r>
              <a:rPr lang="en-US" dirty="0" smtClean="0"/>
              <a:t> </a:t>
            </a:r>
            <a:r>
              <a:rPr lang="bg-BG" dirty="0" smtClean="0"/>
              <a:t>собствено </a:t>
            </a:r>
            <a:r>
              <a:rPr lang="bg-BG" dirty="0"/>
              <a:t>име, фамилно име, парола, имейл, ЕГН, адрес и телефонен номер. </a:t>
            </a:r>
          </a:p>
          <a:p>
            <a:pPr marL="0" indent="0">
              <a:buNone/>
            </a:pPr>
            <a:r>
              <a:rPr lang="bg-BG" dirty="0" smtClean="0"/>
              <a:t>Акаунт е успешно създаден след потвърждаване на имейла на потребителя. </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641" y="1048698"/>
            <a:ext cx="961428" cy="812511"/>
          </a:xfrm>
          <a:prstGeom prst="rect">
            <a:avLst/>
          </a:prstGeom>
        </p:spPr>
      </p:pic>
    </p:spTree>
    <p:extLst>
      <p:ext uri="{BB962C8B-B14F-4D97-AF65-F5344CB8AC3E}">
        <p14:creationId xmlns:p14="http://schemas.microsoft.com/office/powerpoint/2010/main" val="1296047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dn.discordapp.com/attachments/949621163028520984/1093210981947150387/Screenshot_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 y="252549"/>
            <a:ext cx="6190360" cy="34820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dn.discordapp.com/attachments/949621163028520984/1093211078323871754/Screenshot_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054" y="3169920"/>
            <a:ext cx="6185020" cy="347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034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smtClean="0"/>
              <a:t>Същност</a:t>
            </a:r>
            <a:endParaRPr lang="bg-BG" dirty="0"/>
          </a:p>
        </p:txBody>
      </p:sp>
      <p:sp>
        <p:nvSpPr>
          <p:cNvPr id="3" name="Контейнер за съдържание 2"/>
          <p:cNvSpPr>
            <a:spLocks noGrp="1"/>
          </p:cNvSpPr>
          <p:nvPr>
            <p:ph idx="1"/>
          </p:nvPr>
        </p:nvSpPr>
        <p:spPr/>
        <p:txBody>
          <a:bodyPr/>
          <a:lstStyle/>
          <a:p>
            <a:pPr marL="0" indent="0">
              <a:buNone/>
            </a:pPr>
            <a:r>
              <a:rPr lang="bg-BG" dirty="0" smtClean="0"/>
              <a:t>Съществува само един администраторски акаунт, създаден от програмистите. Имейл и парола за достъп се дават на самолетната компания, потребител на софтуера. Промяна на информацията за полетите е възможна само и единствено чрез администраторски акаунт.</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223" y="1022296"/>
            <a:ext cx="961428" cy="812512"/>
          </a:xfrm>
          <a:prstGeom prst="rect">
            <a:avLst/>
          </a:prstGeom>
        </p:spPr>
      </p:pic>
    </p:spTree>
    <p:extLst>
      <p:ext uri="{BB962C8B-B14F-4D97-AF65-F5344CB8AC3E}">
        <p14:creationId xmlns:p14="http://schemas.microsoft.com/office/powerpoint/2010/main" val="778353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cdn.discordapp.com/attachments/949621163028520984/1094298951848558682/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99823" cy="41047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dn.discordapp.com/attachments/949621163028520984/1093210980533669908/Screenshot_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104" y="405015"/>
            <a:ext cx="6749994" cy="379687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discordapp.com/attachments/949621163028520984/1094299020144422922/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302" y="2722475"/>
            <a:ext cx="8177349" cy="413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022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dirty="0" smtClean="0"/>
              <a:t>Цел</a:t>
            </a:r>
            <a:endParaRPr lang="bg-BG" dirty="0"/>
          </a:p>
        </p:txBody>
      </p:sp>
      <p:sp>
        <p:nvSpPr>
          <p:cNvPr id="3" name="Контейнер за съдържание 2"/>
          <p:cNvSpPr>
            <a:spLocks noGrp="1"/>
          </p:cNvSpPr>
          <p:nvPr>
            <p:ph idx="1"/>
          </p:nvPr>
        </p:nvSpPr>
        <p:spPr/>
        <p:txBody>
          <a:bodyPr/>
          <a:lstStyle/>
          <a:p>
            <a:pPr marL="0" indent="0">
              <a:buNone/>
            </a:pPr>
            <a:r>
              <a:rPr lang="bg-BG" dirty="0" smtClean="0"/>
              <a:t>Целта на</a:t>
            </a:r>
            <a:r>
              <a:rPr lang="en-US" dirty="0"/>
              <a:t> </a:t>
            </a:r>
            <a:r>
              <a:rPr lang="en-US" dirty="0" smtClean="0">
                <a:latin typeface="Lucida Handwriting" panose="03010101010101010101" pitchFamily="66" charset="0"/>
              </a:rPr>
              <a:t>Flight manager </a:t>
            </a:r>
            <a:r>
              <a:rPr lang="bg-BG" dirty="0" smtClean="0"/>
              <a:t>е да улесни максимално процеса на резервации на самолетни билети както за потребителите, така и за самолетните компании. </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938" y="1049408"/>
            <a:ext cx="970135" cy="819869"/>
          </a:xfrm>
          <a:prstGeom prst="rect">
            <a:avLst/>
          </a:prstGeom>
        </p:spPr>
      </p:pic>
      <p:pic>
        <p:nvPicPr>
          <p:cNvPr id="9220" name="Picture 4" descr="Plane Icon PNG Free Images with Transparent Background - (1,407 Free  Downlo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766" y="2890419"/>
            <a:ext cx="6501402" cy="406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10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леда от самолет">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TM04033937[[fn=Следа от самолет]]</Template>
  <TotalTime>625</TotalTime>
  <Words>326</Words>
  <Application>Microsoft Office PowerPoint</Application>
  <PresentationFormat>Широк екран</PresentationFormat>
  <Paragraphs>19</Paragraphs>
  <Slides>11</Slides>
  <Notes>0</Notes>
  <HiddenSlides>0</HiddenSlides>
  <MMClips>0</MMClips>
  <ScaleCrop>false</ScaleCrop>
  <HeadingPairs>
    <vt:vector size="6" baseType="variant">
      <vt:variant>
        <vt:lpstr>Използвани шрифтове</vt:lpstr>
      </vt:variant>
      <vt:variant>
        <vt:i4>3</vt:i4>
      </vt:variant>
      <vt:variant>
        <vt:lpstr>Тема</vt:lpstr>
      </vt:variant>
      <vt:variant>
        <vt:i4>1</vt:i4>
      </vt:variant>
      <vt:variant>
        <vt:lpstr>Заглавия на слайдовете</vt:lpstr>
      </vt:variant>
      <vt:variant>
        <vt:i4>11</vt:i4>
      </vt:variant>
    </vt:vector>
  </HeadingPairs>
  <TitlesOfParts>
    <vt:vector size="15" baseType="lpstr">
      <vt:lpstr>Arial</vt:lpstr>
      <vt:lpstr>Century Gothic</vt:lpstr>
      <vt:lpstr>Lucida Handwriting</vt:lpstr>
      <vt:lpstr>Следа от самолет</vt:lpstr>
      <vt:lpstr>Flight manager </vt:lpstr>
      <vt:lpstr>Тема на проекта</vt:lpstr>
      <vt:lpstr>Същност </vt:lpstr>
      <vt:lpstr>Презентация на PowerPoint</vt:lpstr>
      <vt:lpstr>Същност</vt:lpstr>
      <vt:lpstr>Презентация на PowerPoint</vt:lpstr>
      <vt:lpstr>Същност</vt:lpstr>
      <vt:lpstr>Презентация на PowerPoint</vt:lpstr>
      <vt:lpstr>Цел</vt:lpstr>
      <vt:lpstr>Бъдещо развитие</vt:lpstr>
      <vt:lpstr>Благодарим за вниманието! Приятни полети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manager</dc:title>
  <dc:creator>msi</dc:creator>
  <cp:lastModifiedBy>msi</cp:lastModifiedBy>
  <cp:revision>16</cp:revision>
  <dcterms:created xsi:type="dcterms:W3CDTF">2023-04-08T08:49:08Z</dcterms:created>
  <dcterms:modified xsi:type="dcterms:W3CDTF">2023-04-08T19:14:21Z</dcterms:modified>
</cp:coreProperties>
</file>