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pWBubdRB8jzvHUpQ6WFPsKVAx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87af327e6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87af327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8797ac30a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c8797ac3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947263" y="1515550"/>
            <a:ext cx="7267197" cy="2281591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291575" y="2309774"/>
            <a:ext cx="653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Wrangling &amp; Visualisation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87af327e6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87af327e6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87af327e6_0_0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Visualisation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87af327e6_0_0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4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" name="Google Shape;47;gbd5a4536b3_0_507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48" name="Google Shape;48;gbd5a4536b3_0_507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" name="Google Shape;49;gbd5a4536b3_0_507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Data </a:t>
              </a:r>
              <a:r>
                <a:rPr b="1" lang="en-US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Visualisation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Visualising &amp; plotting data in Python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bd5a4536b3_0_507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c8797ac30a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6" name="Google Shape;56;gc8797ac30a_0_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86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gc8797ac30a_0_0"/>
          <p:cNvSpPr txBox="1"/>
          <p:nvPr/>
        </p:nvSpPr>
        <p:spPr>
          <a:xfrm>
            <a:off x="241652" y="925000"/>
            <a:ext cx="83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Case Study 1: Data Understanding &amp; Insights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c8797ac30a_0_0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