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WJr2yLljbrZUBR2C6yJxYVREU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797ac30a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c8797ac3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1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7af327e6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Generating Insights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6.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2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Generating Insights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 data and summarising findings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c8797ac30a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gc8797ac30a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c8797ac30a_0_0"/>
          <p:cNvSpPr txBox="1"/>
          <p:nvPr/>
        </p:nvSpPr>
        <p:spPr>
          <a:xfrm>
            <a:off x="-885675" y="1298900"/>
            <a:ext cx="9524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2: Analysis to aid a business objective</a:t>
            </a:r>
            <a:endParaRPr b="1" sz="2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2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c8797ac30a_0_0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