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oHjrEdukdPWDp0auF/+asD9p7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Italic.fntdata"/><Relationship Id="rId14" Type="http://schemas.openxmlformats.org/officeDocument/2006/relationships/font" Target="fonts/Roboto-italic.fntdata"/><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1"/>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gbe3dc298df_0_0: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 name="Google Shape;27;gbe3dc298d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be3dc298df_0_10: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 name="Google Shape;38;gbe3dc298df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900"/>
              <a:buFont typeface="Calibri"/>
              <a:buNone/>
            </a:pPr>
            <a:r>
              <a:rPr lang="en-US"/>
              <a:t>Something that needs to grab the viewers attention!!</a:t>
            </a:r>
            <a:endParaRPr/>
          </a:p>
          <a:p>
            <a:pPr indent="0" lvl="0" marL="0" rtl="0" algn="l">
              <a:lnSpc>
                <a:spcPct val="100000"/>
              </a:lnSpc>
              <a:spcBef>
                <a:spcPts val="0"/>
              </a:spcBef>
              <a:spcAft>
                <a:spcPts val="0"/>
              </a:spcAft>
              <a:buClr>
                <a:schemeClr val="dk1"/>
              </a:buClr>
              <a:buSzPts val="9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4:notes"/>
          <p:cNvSpPr txBox="1"/>
          <p:nvPr>
            <p:ph idx="1" type="body"/>
          </p:nvPr>
        </p:nvSpPr>
        <p:spPr>
          <a:xfrm>
            <a:off x="685800" y="4400549"/>
            <a:ext cx="5486400" cy="3600451"/>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 name="Google Shape;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e3dc298df_0_238:notes"/>
          <p:cNvSpPr txBox="1"/>
          <p:nvPr>
            <p:ph idx="1" type="body"/>
          </p:nvPr>
        </p:nvSpPr>
        <p:spPr>
          <a:xfrm>
            <a:off x="685800" y="4400549"/>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be3dc298df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e3dc298df_0_29: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be3dc298df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e3dc298df_0_328:notes"/>
          <p:cNvSpPr txBox="1"/>
          <p:nvPr>
            <p:ph idx="1" type="body"/>
          </p:nvPr>
        </p:nvSpPr>
        <p:spPr>
          <a:xfrm>
            <a:off x="685800" y="4400549"/>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be3dc298df_0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Image">
  <p:cSld name="Full Image">
    <p:spTree>
      <p:nvGrpSpPr>
        <p:cNvPr id="10" name="Shape 10"/>
        <p:cNvGrpSpPr/>
        <p:nvPr/>
      </p:nvGrpSpPr>
      <p:grpSpPr>
        <a:xfrm>
          <a:off x="0" y="0"/>
          <a:ext cx="0" cy="0"/>
          <a:chOff x="0" y="0"/>
          <a:chExt cx="0" cy="0"/>
        </a:xfrm>
      </p:grpSpPr>
      <p:sp>
        <p:nvSpPr>
          <p:cNvPr id="11" name="Google Shape;11;p15"/>
          <p:cNvSpPr/>
          <p:nvPr>
            <p:ph idx="2" type="pic"/>
          </p:nvPr>
        </p:nvSpPr>
        <p:spPr>
          <a:xfrm>
            <a:off x="1" y="2"/>
            <a:ext cx="9143999" cy="5143499"/>
          </a:xfrm>
          <a:prstGeom prst="rect">
            <a:avLst/>
          </a:prstGeom>
          <a:solidFill>
            <a:srgbClr val="E8E8E8"/>
          </a:solidFill>
          <a:ln>
            <a:noFill/>
          </a:ln>
        </p:spPr>
        <p:txBody>
          <a:bodyPr anchorCtr="0" anchor="ctr" bIns="45700" lIns="91425" spcFirstLastPara="1" rIns="91425" wrap="square" tIns="1548000">
            <a:noAutofit/>
          </a:bodyPr>
          <a:lstStyle>
            <a:lvl1pPr lvl="0" marR="0" rtl="0" algn="ctr">
              <a:lnSpc>
                <a:spcPct val="90000"/>
              </a:lnSpc>
              <a:spcBef>
                <a:spcPts val="750"/>
              </a:spcBef>
              <a:spcAft>
                <a:spcPts val="0"/>
              </a:spcAft>
              <a:buClr>
                <a:srgbClr val="A5A5A5"/>
              </a:buClr>
              <a:buSzPts val="1050"/>
              <a:buFont typeface="Arial"/>
              <a:buNone/>
              <a:defRPr b="0" i="0" sz="1050" u="none" cap="none" strike="noStrike">
                <a:solidFill>
                  <a:srgbClr val="A5A5A5"/>
                </a:solidFill>
                <a:latin typeface="Roboto"/>
                <a:ea typeface="Roboto"/>
                <a:cs typeface="Roboto"/>
                <a:sym typeface="Roboto"/>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12" name="Shape 12"/>
        <p:cNvGrpSpPr/>
        <p:nvPr/>
      </p:nvGrpSpPr>
      <p:grpSpPr>
        <a:xfrm>
          <a:off x="0" y="0"/>
          <a:ext cx="0" cy="0"/>
          <a:chOff x="0" y="0"/>
          <a:chExt cx="0" cy="0"/>
        </a:xfrm>
      </p:grpSpPr>
      <p:sp>
        <p:nvSpPr>
          <p:cNvPr id="13" name="Google Shape;13;p16"/>
          <p:cNvSpPr txBox="1"/>
          <p:nvPr>
            <p:ph type="title"/>
          </p:nvPr>
        </p:nvSpPr>
        <p:spPr>
          <a:xfrm>
            <a:off x="490251" y="488250"/>
            <a:ext cx="8034000" cy="4090800"/>
          </a:xfrm>
          <a:prstGeom prst="rect">
            <a:avLst/>
          </a:prstGeom>
          <a:noFill/>
          <a:ln>
            <a:noFill/>
          </a:ln>
        </p:spPr>
        <p:txBody>
          <a:bodyPr anchorCtr="0" anchor="ctr" bIns="137075" lIns="137075" spcFirstLastPara="1" rIns="137075" wrap="square" tIns="137075">
            <a:noAutofit/>
          </a:bodyPr>
          <a:lstStyle>
            <a:lvl1pPr lvl="0" marR="0" rtl="0" algn="l">
              <a:lnSpc>
                <a:spcPct val="90000"/>
              </a:lnSpc>
              <a:spcBef>
                <a:spcPts val="0"/>
              </a:spcBef>
              <a:spcAft>
                <a:spcPts val="0"/>
              </a:spcAft>
              <a:buClr>
                <a:schemeClr val="dk1"/>
              </a:buClr>
              <a:buSzPts val="6003"/>
              <a:buFont typeface="Roboto"/>
              <a:buNone/>
              <a:defRPr b="0" i="0" sz="6003"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6003"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6003"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6003"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6003"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6003"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6003"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6003"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6003"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SPPPT005">
  <p:cSld name="NSPPPT005">
    <p:spTree>
      <p:nvGrpSpPr>
        <p:cNvPr id="14" name="Shape 14"/>
        <p:cNvGrpSpPr/>
        <p:nvPr/>
      </p:nvGrpSpPr>
      <p:grpSpPr>
        <a:xfrm>
          <a:off x="0" y="0"/>
          <a:ext cx="0" cy="0"/>
          <a:chOff x="0" y="0"/>
          <a:chExt cx="0" cy="0"/>
        </a:xfrm>
      </p:grpSpPr>
      <p:sp>
        <p:nvSpPr>
          <p:cNvPr id="15" name="Google Shape;15;p17"/>
          <p:cNvSpPr/>
          <p:nvPr>
            <p:ph idx="2" type="pic"/>
          </p:nvPr>
        </p:nvSpPr>
        <p:spPr>
          <a:xfrm>
            <a:off x="4551903" y="2"/>
            <a:ext cx="4592097" cy="5143499"/>
          </a:xfrm>
          <a:prstGeom prst="rect">
            <a:avLst/>
          </a:prstGeom>
          <a:solidFill>
            <a:srgbClr val="E8E8E8"/>
          </a:solidFill>
          <a:ln>
            <a:noFill/>
          </a:ln>
        </p:spPr>
        <p:txBody>
          <a:bodyPr anchorCtr="0" anchor="ctr" bIns="45700" lIns="91425" spcFirstLastPara="1" rIns="91425" wrap="square" tIns="1548000">
            <a:noAutofit/>
          </a:bodyPr>
          <a:lstStyle>
            <a:lvl1pPr lvl="0" marR="0" rtl="0" algn="ctr">
              <a:lnSpc>
                <a:spcPct val="90000"/>
              </a:lnSpc>
              <a:spcBef>
                <a:spcPts val="750"/>
              </a:spcBef>
              <a:spcAft>
                <a:spcPts val="0"/>
              </a:spcAft>
              <a:buClr>
                <a:srgbClr val="A5A5A5"/>
              </a:buClr>
              <a:buSzPts val="1050"/>
              <a:buFont typeface="Arial"/>
              <a:buNone/>
              <a:defRPr b="0" i="0" sz="1050" u="none" cap="none" strike="noStrike">
                <a:solidFill>
                  <a:srgbClr val="A5A5A5"/>
                </a:solidFill>
                <a:latin typeface="Roboto"/>
                <a:ea typeface="Roboto"/>
                <a:cs typeface="Roboto"/>
                <a:sym typeface="Roboto"/>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SPPPT005">
  <p:cSld name="1_NSPPPT005">
    <p:spTree>
      <p:nvGrpSpPr>
        <p:cNvPr id="17" name="Shape 17"/>
        <p:cNvGrpSpPr/>
        <p:nvPr/>
      </p:nvGrpSpPr>
      <p:grpSpPr>
        <a:xfrm>
          <a:off x="0" y="0"/>
          <a:ext cx="0" cy="0"/>
          <a:chOff x="0" y="0"/>
          <a:chExt cx="0" cy="0"/>
        </a:xfrm>
      </p:grpSpPr>
      <p:sp>
        <p:nvSpPr>
          <p:cNvPr id="18" name="Google Shape;18;p19"/>
          <p:cNvSpPr/>
          <p:nvPr>
            <p:ph idx="2" type="pic"/>
          </p:nvPr>
        </p:nvSpPr>
        <p:spPr>
          <a:xfrm>
            <a:off x="4551903" y="2"/>
            <a:ext cx="4592097" cy="5143499"/>
          </a:xfrm>
          <a:prstGeom prst="rect">
            <a:avLst/>
          </a:prstGeom>
          <a:solidFill>
            <a:srgbClr val="E8E8E8"/>
          </a:solidFill>
          <a:ln>
            <a:noFill/>
          </a:ln>
        </p:spPr>
        <p:txBody>
          <a:bodyPr anchorCtr="0" anchor="ctr" bIns="45700" lIns="91425" spcFirstLastPara="1" rIns="91425" wrap="square" tIns="1548000">
            <a:noAutofit/>
          </a:bodyPr>
          <a:lstStyle>
            <a:lvl1pPr lvl="0" marR="0" rtl="0" algn="ctr">
              <a:lnSpc>
                <a:spcPct val="90000"/>
              </a:lnSpc>
              <a:spcBef>
                <a:spcPts val="750"/>
              </a:spcBef>
              <a:spcAft>
                <a:spcPts val="0"/>
              </a:spcAft>
              <a:buClr>
                <a:srgbClr val="A5A5A5"/>
              </a:buClr>
              <a:buSzPts val="1050"/>
              <a:buFont typeface="Arial"/>
              <a:buNone/>
              <a:defRPr b="0" i="0" sz="1050" u="none" cap="none" strike="noStrike">
                <a:solidFill>
                  <a:srgbClr val="A5A5A5"/>
                </a:solidFill>
                <a:latin typeface="Roboto"/>
                <a:ea typeface="Roboto"/>
                <a:cs typeface="Roboto"/>
                <a:sym typeface="Roboto"/>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9pPr>
          </a:lstStyle>
          <a:p/>
        </p:txBody>
      </p:sp>
      <p:sp>
        <p:nvSpPr>
          <p:cNvPr id="19" name="Google Shape;19;p19"/>
          <p:cNvSpPr txBox="1"/>
          <p:nvPr>
            <p:ph idx="1" type="body"/>
          </p:nvPr>
        </p:nvSpPr>
        <p:spPr>
          <a:xfrm>
            <a:off x="381000" y="730530"/>
            <a:ext cx="8368363" cy="173255"/>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A5A5A5"/>
              </a:buClr>
              <a:buSzPts val="1100"/>
              <a:buFont typeface="Arial"/>
              <a:buNone/>
              <a:defRPr b="0" i="0" sz="1100" u="none" cap="none" strike="noStrike">
                <a:solidFill>
                  <a:srgbClr val="A5A5A5"/>
                </a:solidFill>
                <a:latin typeface="Roboto"/>
                <a:ea typeface="Roboto"/>
                <a:cs typeface="Roboto"/>
                <a:sym typeface="Roboto"/>
              </a:defRPr>
            </a:lvl1pPr>
            <a:lvl2pPr indent="-228600" lvl="1" marL="9144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2pPr>
            <a:lvl3pPr indent="-228600" lvl="2" marL="1371600" marR="0" rtl="0" algn="l">
              <a:lnSpc>
                <a:spcPct val="90000"/>
              </a:lnSpc>
              <a:spcBef>
                <a:spcPts val="375"/>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3pPr>
            <a:lvl4pPr indent="-228600" lvl="3" marL="18288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4pPr>
            <a:lvl5pPr indent="-228600" lvl="4" marL="22860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5pPr>
            <a:lvl6pPr indent="-228600" lvl="5" marL="27432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6pPr>
            <a:lvl7pPr indent="-228600" lvl="6" marL="32004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7pPr>
            <a:lvl8pPr indent="-228600" lvl="7" marL="36576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8pPr>
            <a:lvl9pPr indent="-228600" lvl="8" marL="41148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9pPr>
          </a:lstStyle>
          <a:p/>
        </p:txBody>
      </p:sp>
      <p:sp>
        <p:nvSpPr>
          <p:cNvPr id="20" name="Google Shape;20;p19"/>
          <p:cNvSpPr txBox="1"/>
          <p:nvPr>
            <p:ph type="title"/>
          </p:nvPr>
        </p:nvSpPr>
        <p:spPr>
          <a:xfrm>
            <a:off x="381000" y="282611"/>
            <a:ext cx="8368363" cy="409459"/>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rgbClr val="7F7F7F"/>
              </a:buClr>
              <a:buSzPts val="3000"/>
              <a:buFont typeface="Roboto"/>
              <a:buNone/>
              <a:defRPr b="0" i="0" sz="3000" u="none" cap="none" strike="noStrike">
                <a:solidFill>
                  <a:srgbClr val="7F7F7F"/>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SPPPT0013">
  <p:cSld name="NSPPPT0013">
    <p:spTree>
      <p:nvGrpSpPr>
        <p:cNvPr id="21" name="Shape 21"/>
        <p:cNvGrpSpPr/>
        <p:nvPr/>
      </p:nvGrpSpPr>
      <p:grpSpPr>
        <a:xfrm>
          <a:off x="0" y="0"/>
          <a:ext cx="0" cy="0"/>
          <a:chOff x="0" y="0"/>
          <a:chExt cx="0" cy="0"/>
        </a:xfrm>
      </p:grpSpPr>
      <p:sp>
        <p:nvSpPr>
          <p:cNvPr id="22" name="Google Shape;22;gbe3dc298df_0_320"/>
          <p:cNvSpPr/>
          <p:nvPr>
            <p:ph idx="2" type="pic"/>
          </p:nvPr>
        </p:nvSpPr>
        <p:spPr>
          <a:xfrm>
            <a:off x="0" y="0"/>
            <a:ext cx="3429000" cy="5143500"/>
          </a:xfrm>
          <a:prstGeom prst="rect">
            <a:avLst/>
          </a:prstGeom>
          <a:solidFill>
            <a:srgbClr val="F2F2F2"/>
          </a:solidFill>
          <a:ln>
            <a:noFill/>
          </a:ln>
        </p:spPr>
        <p:txBody>
          <a:bodyPr anchorCtr="0" anchor="b" bIns="457200" lIns="91425" spcFirstLastPara="1" rIns="91425" wrap="square" tIns="45700">
            <a:noAutofit/>
          </a:bodyPr>
          <a:lstStyle>
            <a:lvl1pPr lvl="0" marR="0" rtl="0" algn="ctr">
              <a:lnSpc>
                <a:spcPct val="90000"/>
              </a:lnSpc>
              <a:spcBef>
                <a:spcPts val="750"/>
              </a:spcBef>
              <a:spcAft>
                <a:spcPts val="0"/>
              </a:spcAft>
              <a:buClr>
                <a:srgbClr val="929292"/>
              </a:buClr>
              <a:buSzPts val="1200"/>
              <a:buFont typeface="Arial"/>
              <a:buNone/>
              <a:defRPr b="0" i="0" sz="1200" u="none" cap="none" strike="noStrike">
                <a:solidFill>
                  <a:srgbClr val="929292"/>
                </a:solidFill>
                <a:latin typeface="Roboto"/>
                <a:ea typeface="Roboto"/>
                <a:cs typeface="Roboto"/>
                <a:sym typeface="Roboto"/>
              </a:defRPr>
            </a:lvl1pPr>
            <a:lvl2pPr lvl="1"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lvl="2"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lvl="3"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4pPr>
            <a:lvl5pPr lvl="4"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Roboto"/>
                <a:ea typeface="Roboto"/>
                <a:cs typeface="Roboto"/>
                <a:sym typeface="Roboto"/>
              </a:defRPr>
            </a:lvl9pPr>
          </a:lstStyle>
          <a:p/>
        </p:txBody>
      </p:sp>
      <p:sp>
        <p:nvSpPr>
          <p:cNvPr id="23" name="Google Shape;23;gbe3dc298df_0_320"/>
          <p:cNvSpPr txBox="1"/>
          <p:nvPr>
            <p:ph idx="1" type="body"/>
          </p:nvPr>
        </p:nvSpPr>
        <p:spPr>
          <a:xfrm>
            <a:off x="3657600" y="730530"/>
            <a:ext cx="5091900" cy="173400"/>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A5A5A5"/>
              </a:buClr>
              <a:buSzPts val="1100"/>
              <a:buFont typeface="Arial"/>
              <a:buNone/>
              <a:defRPr b="0" i="0" sz="1100" u="none" cap="none" strike="noStrike">
                <a:solidFill>
                  <a:srgbClr val="A5A5A5"/>
                </a:solidFill>
                <a:latin typeface="Roboto"/>
                <a:ea typeface="Roboto"/>
                <a:cs typeface="Roboto"/>
                <a:sym typeface="Roboto"/>
              </a:defRPr>
            </a:lvl1pPr>
            <a:lvl2pPr indent="-228600" lvl="1" marL="914400" marR="0" rtl="0" algn="l">
              <a:lnSpc>
                <a:spcPct val="90000"/>
              </a:lnSpc>
              <a:spcBef>
                <a:spcPts val="375"/>
              </a:spcBef>
              <a:spcAft>
                <a:spcPts val="0"/>
              </a:spcAft>
              <a:buClr>
                <a:schemeClr val="dk1"/>
              </a:buClr>
              <a:buSzPts val="1200"/>
              <a:buFont typeface="Arial"/>
              <a:buNone/>
              <a:defRPr b="0" i="0" sz="1200" u="none" cap="none" strike="noStrike">
                <a:solidFill>
                  <a:schemeClr val="dk1"/>
                </a:solidFill>
                <a:latin typeface="Roboto"/>
                <a:ea typeface="Roboto"/>
                <a:cs typeface="Roboto"/>
                <a:sym typeface="Roboto"/>
              </a:defRPr>
            </a:lvl2pPr>
            <a:lvl3pPr indent="-228600" lvl="2" marL="1371600" marR="0" rtl="0" algn="l">
              <a:lnSpc>
                <a:spcPct val="90000"/>
              </a:lnSpc>
              <a:spcBef>
                <a:spcPts val="375"/>
              </a:spcBef>
              <a:spcAft>
                <a:spcPts val="0"/>
              </a:spcAft>
              <a:buClr>
                <a:schemeClr val="dk1"/>
              </a:buClr>
              <a:buSzPts val="1000"/>
              <a:buFont typeface="Arial"/>
              <a:buNone/>
              <a:defRPr b="0" i="0" sz="1000" u="none" cap="none" strike="noStrike">
                <a:solidFill>
                  <a:schemeClr val="dk1"/>
                </a:solidFill>
                <a:latin typeface="Roboto"/>
                <a:ea typeface="Roboto"/>
                <a:cs typeface="Roboto"/>
                <a:sym typeface="Roboto"/>
              </a:defRPr>
            </a:lvl3pPr>
            <a:lvl4pPr indent="-228600" lvl="3" marL="18288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4pPr>
            <a:lvl5pPr indent="-228600" lvl="4" marL="22860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5pPr>
            <a:lvl6pPr indent="-228600" lvl="5" marL="27432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6pPr>
            <a:lvl7pPr indent="-228600" lvl="6" marL="32004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7pPr>
            <a:lvl8pPr indent="-228600" lvl="7" marL="36576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8pPr>
            <a:lvl9pPr indent="-228600" lvl="8" marL="4114800" marR="0" rtl="0" algn="l">
              <a:lnSpc>
                <a:spcPct val="90000"/>
              </a:lnSpc>
              <a:spcBef>
                <a:spcPts val="375"/>
              </a:spcBef>
              <a:spcAft>
                <a:spcPts val="0"/>
              </a:spcAft>
              <a:buClr>
                <a:schemeClr val="dk1"/>
              </a:buClr>
              <a:buSzPts val="900"/>
              <a:buFont typeface="Arial"/>
              <a:buNone/>
              <a:defRPr b="0" i="0" sz="900" u="none" cap="none" strike="noStrike">
                <a:solidFill>
                  <a:schemeClr val="dk1"/>
                </a:solidFill>
                <a:latin typeface="Roboto"/>
                <a:ea typeface="Roboto"/>
                <a:cs typeface="Roboto"/>
                <a:sym typeface="Roboto"/>
              </a:defRPr>
            </a:lvl9pPr>
          </a:lstStyle>
          <a:p/>
        </p:txBody>
      </p:sp>
      <p:sp>
        <p:nvSpPr>
          <p:cNvPr id="24" name="Google Shape;24;gbe3dc298df_0_320"/>
          <p:cNvSpPr txBox="1"/>
          <p:nvPr>
            <p:ph type="title"/>
          </p:nvPr>
        </p:nvSpPr>
        <p:spPr>
          <a:xfrm>
            <a:off x="3657600" y="282611"/>
            <a:ext cx="5091900" cy="4095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rgbClr val="7F7F7F"/>
              </a:buClr>
              <a:buSzPts val="3000"/>
              <a:buFont typeface="Roboto"/>
              <a:buNone/>
              <a:defRPr b="0" i="0" sz="3000" u="none" cap="none" strike="noStrike">
                <a:solidFill>
                  <a:srgbClr val="7F7F7F"/>
                </a:solidFill>
                <a:latin typeface="Roboto"/>
                <a:ea typeface="Roboto"/>
                <a:cs typeface="Roboto"/>
                <a:sym typeface="Roboto"/>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pic>
        <p:nvPicPr>
          <p:cNvPr id="29" name="Google Shape;29;gbe3dc298df_0_0"/>
          <p:cNvPicPr preferRelativeResize="0"/>
          <p:nvPr>
            <p:ph idx="2" type="pic"/>
          </p:nvPr>
        </p:nvPicPr>
        <p:blipFill rotWithShape="1">
          <a:blip r:embed="rId3">
            <a:alphaModFix amt="70000"/>
          </a:blip>
          <a:srcRect b="0" l="0" r="0" t="0"/>
          <a:stretch/>
        </p:blipFill>
        <p:spPr>
          <a:xfrm>
            <a:off x="1" y="2"/>
            <a:ext cx="9144000" cy="5143500"/>
          </a:xfrm>
          <a:prstGeom prst="rect">
            <a:avLst/>
          </a:prstGeom>
          <a:solidFill>
            <a:srgbClr val="E8E8E8"/>
          </a:solidFill>
          <a:ln>
            <a:noFill/>
          </a:ln>
        </p:spPr>
      </p:pic>
      <p:sp>
        <p:nvSpPr>
          <p:cNvPr id="30" name="Google Shape;30;gbe3dc298df_0_0"/>
          <p:cNvSpPr/>
          <p:nvPr/>
        </p:nvSpPr>
        <p:spPr>
          <a:xfrm>
            <a:off x="0" y="1"/>
            <a:ext cx="9144000" cy="5143500"/>
          </a:xfrm>
          <a:prstGeom prst="rect">
            <a:avLst/>
          </a:prstGeom>
          <a:solidFill>
            <a:srgbClr val="003B4F">
              <a:alpha val="6941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Roboto"/>
              <a:ea typeface="Roboto"/>
              <a:cs typeface="Roboto"/>
              <a:sym typeface="Roboto"/>
            </a:endParaRPr>
          </a:p>
        </p:txBody>
      </p:sp>
      <p:grpSp>
        <p:nvGrpSpPr>
          <p:cNvPr id="31" name="Google Shape;31;gbe3dc298df_0_0"/>
          <p:cNvGrpSpPr/>
          <p:nvPr/>
        </p:nvGrpSpPr>
        <p:grpSpPr>
          <a:xfrm>
            <a:off x="1328264" y="1515608"/>
            <a:ext cx="6487897" cy="2112412"/>
            <a:chOff x="1468876" y="1924047"/>
            <a:chExt cx="6064589" cy="1295402"/>
          </a:xfrm>
        </p:grpSpPr>
        <p:sp>
          <p:nvSpPr>
            <p:cNvPr id="32" name="Google Shape;32;gbe3dc298df_0_0"/>
            <p:cNvSpPr/>
            <p:nvPr/>
          </p:nvSpPr>
          <p:spPr>
            <a:xfrm>
              <a:off x="1468876" y="1924047"/>
              <a:ext cx="1295400" cy="1295400"/>
            </a:xfrm>
            <a:prstGeom prst="halfFrame">
              <a:avLst>
                <a:gd fmla="val 2603" name="adj1"/>
                <a:gd fmla="val 2603"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Roboto"/>
                <a:ea typeface="Roboto"/>
                <a:cs typeface="Roboto"/>
                <a:sym typeface="Roboto"/>
              </a:endParaRPr>
            </a:p>
          </p:txBody>
        </p:sp>
        <p:sp>
          <p:nvSpPr>
            <p:cNvPr id="33" name="Google Shape;33;gbe3dc298df_0_0"/>
            <p:cNvSpPr/>
            <p:nvPr/>
          </p:nvSpPr>
          <p:spPr>
            <a:xfrm rot="10800000">
              <a:off x="6238065" y="1924049"/>
              <a:ext cx="1295400" cy="1295400"/>
            </a:xfrm>
            <a:prstGeom prst="halfFrame">
              <a:avLst>
                <a:gd fmla="val 2603" name="adj1"/>
                <a:gd fmla="val 2603" name="adj2"/>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Roboto"/>
                <a:ea typeface="Roboto"/>
                <a:cs typeface="Roboto"/>
                <a:sym typeface="Roboto"/>
              </a:endParaRPr>
            </a:p>
          </p:txBody>
        </p:sp>
      </p:grpSp>
      <p:sp>
        <p:nvSpPr>
          <p:cNvPr id="34" name="Google Shape;34;gbe3dc298df_0_0"/>
          <p:cNvSpPr txBox="1"/>
          <p:nvPr/>
        </p:nvSpPr>
        <p:spPr>
          <a:xfrm>
            <a:off x="1468876" y="2149633"/>
            <a:ext cx="6206100" cy="5541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chemeClr val="lt1"/>
              </a:buClr>
              <a:buSzPts val="3600"/>
              <a:buFont typeface="Noto Sans Symbols"/>
              <a:buNone/>
            </a:pPr>
            <a:r>
              <a:rPr b="1" lang="en-US" sz="3600">
                <a:solidFill>
                  <a:schemeClr val="lt1"/>
                </a:solidFill>
                <a:latin typeface="Roboto"/>
                <a:ea typeface="Roboto"/>
                <a:cs typeface="Roboto"/>
                <a:sym typeface="Roboto"/>
              </a:rPr>
              <a:t>Introduction to the Course</a:t>
            </a:r>
            <a:endParaRPr b="0" i="0" sz="1200" u="none" cap="none" strike="noStrike">
              <a:solidFill>
                <a:schemeClr val="lt1"/>
              </a:solidFill>
              <a:latin typeface="Roboto"/>
              <a:ea typeface="Roboto"/>
              <a:cs typeface="Roboto"/>
              <a:sym typeface="Roboto"/>
            </a:endParaRPr>
          </a:p>
        </p:txBody>
      </p:sp>
      <p:sp>
        <p:nvSpPr>
          <p:cNvPr id="35" name="Google Shape;35;gbe3dc298df_0_0"/>
          <p:cNvSpPr txBox="1"/>
          <p:nvPr/>
        </p:nvSpPr>
        <p:spPr>
          <a:xfrm>
            <a:off x="1468876" y="3193484"/>
            <a:ext cx="6206100" cy="221700"/>
          </a:xfrm>
          <a:prstGeom prst="rect">
            <a:avLst/>
          </a:prstGeom>
          <a:noFill/>
          <a:ln>
            <a:noFill/>
          </a:ln>
        </p:spPr>
        <p:txBody>
          <a:bodyPr anchorCtr="0" anchor="ctr" bIns="0" lIns="0" spcFirstLastPara="1" rIns="0" wrap="square" tIns="0">
            <a:spAutoFit/>
          </a:bodyPr>
          <a:lstStyle/>
          <a:p>
            <a:pPr indent="0" lvl="0" marL="0" marR="0" rtl="0" algn="ctr">
              <a:lnSpc>
                <a:spcPct val="90000"/>
              </a:lnSpc>
              <a:spcBef>
                <a:spcPts val="0"/>
              </a:spcBef>
              <a:spcAft>
                <a:spcPts val="0"/>
              </a:spcAft>
              <a:buClr>
                <a:schemeClr val="lt1"/>
              </a:buClr>
              <a:buSzPts val="1600"/>
              <a:buFont typeface="Noto Sans Symbols"/>
              <a:buNone/>
            </a:pPr>
            <a:r>
              <a:rPr lang="en-US" sz="1600">
                <a:solidFill>
                  <a:schemeClr val="lt1"/>
                </a:solidFill>
                <a:latin typeface="Roboto"/>
                <a:ea typeface="Roboto"/>
                <a:cs typeface="Roboto"/>
                <a:sym typeface="Roboto"/>
              </a:rPr>
              <a:t>Section 1</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p:tgtEl>
                                          <p:spTgt spid="34"/>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5"/>
                                        </p:tgtEl>
                                        <p:attrNameLst>
                                          <p:attrName>style.visibility</p:attrName>
                                        </p:attrNameLst>
                                      </p:cBhvr>
                                      <p:to>
                                        <p:strVal val="visible"/>
                                      </p:to>
                                    </p:set>
                                    <p:animEffect filter="fade" transition="in">
                                      <p:cBhvr>
                                        <p:cTn dur="500"/>
                                        <p:tgtEl>
                                          <p:spTgt spid="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pic>
        <p:nvPicPr>
          <p:cNvPr id="40" name="Google Shape;40;gbe3dc298df_0_10"/>
          <p:cNvPicPr preferRelativeResize="0"/>
          <p:nvPr>
            <p:ph idx="2" type="pic"/>
          </p:nvPr>
        </p:nvPicPr>
        <p:blipFill rotWithShape="1">
          <a:blip r:embed="rId3">
            <a:alphaModFix amt="70000"/>
          </a:blip>
          <a:srcRect b="0" l="0" r="0" t="0"/>
          <a:stretch/>
        </p:blipFill>
        <p:spPr>
          <a:xfrm>
            <a:off x="1" y="2"/>
            <a:ext cx="9144000" cy="5143500"/>
          </a:xfrm>
          <a:prstGeom prst="rect">
            <a:avLst/>
          </a:prstGeom>
          <a:solidFill>
            <a:srgbClr val="E8E8E8"/>
          </a:solidFill>
          <a:ln>
            <a:noFill/>
          </a:ln>
        </p:spPr>
      </p:pic>
      <p:sp>
        <p:nvSpPr>
          <p:cNvPr id="41" name="Google Shape;41;gbe3dc298df_0_10"/>
          <p:cNvSpPr/>
          <p:nvPr/>
        </p:nvSpPr>
        <p:spPr>
          <a:xfrm>
            <a:off x="-1" y="1"/>
            <a:ext cx="9144000" cy="5143500"/>
          </a:xfrm>
          <a:prstGeom prst="rect">
            <a:avLst/>
          </a:prstGeom>
          <a:solidFill>
            <a:srgbClr val="003B4F">
              <a:alpha val="6941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Roboto"/>
              <a:ea typeface="Roboto"/>
              <a:cs typeface="Roboto"/>
              <a:sym typeface="Roboto"/>
            </a:endParaRPr>
          </a:p>
        </p:txBody>
      </p:sp>
      <p:sp>
        <p:nvSpPr>
          <p:cNvPr id="42" name="Google Shape;42;gbe3dc298df_0_10"/>
          <p:cNvSpPr txBox="1"/>
          <p:nvPr/>
        </p:nvSpPr>
        <p:spPr>
          <a:xfrm>
            <a:off x="467607" y="1802660"/>
            <a:ext cx="7714800" cy="554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400"/>
              <a:buFont typeface="Arial"/>
              <a:buNone/>
            </a:pPr>
            <a:r>
              <a:rPr b="1" lang="en-US" sz="3600">
                <a:solidFill>
                  <a:schemeClr val="lt1"/>
                </a:solidFill>
                <a:latin typeface="Roboto"/>
                <a:ea typeface="Roboto"/>
                <a:cs typeface="Roboto"/>
                <a:sym typeface="Roboto"/>
              </a:rPr>
              <a:t>Course Overview &amp; Structure</a:t>
            </a:r>
            <a:endParaRPr i="0" sz="3600" u="none" cap="none" strike="noStrike">
              <a:solidFill>
                <a:srgbClr val="000000"/>
              </a:solidFill>
              <a:latin typeface="Roboto"/>
              <a:ea typeface="Roboto"/>
              <a:cs typeface="Roboto"/>
              <a:sym typeface="Roboto"/>
            </a:endParaRPr>
          </a:p>
        </p:txBody>
      </p:sp>
      <p:sp>
        <p:nvSpPr>
          <p:cNvPr id="43" name="Google Shape;43;gbe3dc298df_0_10"/>
          <p:cNvSpPr txBox="1"/>
          <p:nvPr/>
        </p:nvSpPr>
        <p:spPr>
          <a:xfrm>
            <a:off x="543808" y="3420334"/>
            <a:ext cx="4663800" cy="215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Roboto"/>
                <a:ea typeface="Roboto"/>
                <a:cs typeface="Roboto"/>
                <a:sym typeface="Roboto"/>
              </a:rPr>
              <a:t>Video </a:t>
            </a:r>
            <a:r>
              <a:rPr lang="en-US">
                <a:solidFill>
                  <a:schemeClr val="lt1"/>
                </a:solidFill>
                <a:latin typeface="Roboto"/>
                <a:ea typeface="Roboto"/>
                <a:cs typeface="Roboto"/>
                <a:sym typeface="Roboto"/>
              </a:rPr>
              <a:t>1.3</a:t>
            </a:r>
            <a:r>
              <a:rPr b="0" i="0" lang="en-US" sz="1400" u="none" cap="none" strike="noStrike">
                <a:solidFill>
                  <a:schemeClr val="lt1"/>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p:tgtEl>
                                          <p:spTgt spid="42"/>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p:tgtEl>
                                          <p:spTgt spid="4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47" name="Shape 47"/>
        <p:cNvGrpSpPr/>
        <p:nvPr/>
      </p:nvGrpSpPr>
      <p:grpSpPr>
        <a:xfrm>
          <a:off x="0" y="0"/>
          <a:ext cx="0" cy="0"/>
          <a:chOff x="0" y="0"/>
          <a:chExt cx="0" cy="0"/>
        </a:xfrm>
      </p:grpSpPr>
      <p:sp>
        <p:nvSpPr>
          <p:cNvPr id="48" name="Google Shape;48;p5"/>
          <p:cNvSpPr txBox="1"/>
          <p:nvPr>
            <p:ph type="title"/>
          </p:nvPr>
        </p:nvSpPr>
        <p:spPr>
          <a:xfrm>
            <a:off x="488361" y="489215"/>
            <a:ext cx="8037723" cy="4088907"/>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lt1"/>
              </a:buClr>
              <a:buSzPts val="6000"/>
              <a:buFont typeface="Roboto"/>
              <a:buNone/>
            </a:pPr>
            <a:r>
              <a:rPr lang="en-US" sz="4803">
                <a:solidFill>
                  <a:schemeClr val="lt1"/>
                </a:solidFill>
              </a:rPr>
              <a:t>What separates a successful data analyst from the rest?</a:t>
            </a:r>
            <a:endParaRPr sz="4803">
              <a:solidFill>
                <a:schemeClr val="lt1"/>
              </a:solidFill>
            </a:endParaRPr>
          </a:p>
          <a:p>
            <a:pPr indent="0" lvl="0" marL="0" rtl="0" algn="ctr">
              <a:lnSpc>
                <a:spcPct val="90000"/>
              </a:lnSpc>
              <a:spcBef>
                <a:spcPts val="0"/>
              </a:spcBef>
              <a:spcAft>
                <a:spcPts val="0"/>
              </a:spcAft>
              <a:buClr>
                <a:schemeClr val="lt1"/>
              </a:buClr>
              <a:buSzPts val="6000"/>
              <a:buFont typeface="Roboto"/>
              <a:buNone/>
            </a:pPr>
            <a:r>
              <a:t/>
            </a:r>
            <a:endParaRPr i="1" sz="2603">
              <a:solidFill>
                <a:schemeClr val="lt1"/>
              </a:solidFill>
            </a:endParaRPr>
          </a:p>
          <a:p>
            <a:pPr indent="0" lvl="0" marL="0" rtl="0" algn="ctr">
              <a:lnSpc>
                <a:spcPct val="90000"/>
              </a:lnSpc>
              <a:spcBef>
                <a:spcPts val="0"/>
              </a:spcBef>
              <a:spcAft>
                <a:spcPts val="0"/>
              </a:spcAft>
              <a:buClr>
                <a:schemeClr val="lt1"/>
              </a:buClr>
              <a:buSzPts val="6000"/>
              <a:buFont typeface="Roboto"/>
              <a:buNone/>
            </a:pPr>
            <a:r>
              <a:rPr i="1" lang="en-US" sz="2603">
                <a:solidFill>
                  <a:schemeClr val="lt1"/>
                </a:solidFill>
              </a:rPr>
              <a:t>Hint: it isn’t just technical expertise</a:t>
            </a:r>
            <a:endParaRPr i="1" sz="2603">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pic>
        <p:nvPicPr>
          <p:cNvPr id="53" name="Google Shape;53;p4"/>
          <p:cNvPicPr preferRelativeResize="0"/>
          <p:nvPr>
            <p:ph idx="2" type="pic"/>
          </p:nvPr>
        </p:nvPicPr>
        <p:blipFill rotWithShape="1">
          <a:blip r:embed="rId3">
            <a:alphaModFix amt="70000"/>
          </a:blip>
          <a:srcRect b="0" l="0" r="0" t="0"/>
          <a:stretch/>
        </p:blipFill>
        <p:spPr>
          <a:xfrm>
            <a:off x="1" y="2"/>
            <a:ext cx="9143999" cy="5143499"/>
          </a:xfrm>
          <a:prstGeom prst="rect">
            <a:avLst/>
          </a:prstGeom>
          <a:solidFill>
            <a:srgbClr val="E8E8E8"/>
          </a:solidFill>
          <a:ln>
            <a:noFill/>
          </a:ln>
        </p:spPr>
      </p:pic>
      <p:sp>
        <p:nvSpPr>
          <p:cNvPr id="54" name="Google Shape;54;p4"/>
          <p:cNvSpPr/>
          <p:nvPr/>
        </p:nvSpPr>
        <p:spPr>
          <a:xfrm>
            <a:off x="0" y="2"/>
            <a:ext cx="9144000" cy="5143498"/>
          </a:xfrm>
          <a:prstGeom prst="rect">
            <a:avLst/>
          </a:prstGeom>
          <a:solidFill>
            <a:srgbClr val="3B3B3B">
              <a:alpha val="8000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Roboto"/>
              <a:ea typeface="Roboto"/>
              <a:cs typeface="Roboto"/>
              <a:sym typeface="Roboto"/>
            </a:endParaRPr>
          </a:p>
        </p:txBody>
      </p:sp>
      <p:sp>
        <p:nvSpPr>
          <p:cNvPr id="55" name="Google Shape;55;p4"/>
          <p:cNvSpPr/>
          <p:nvPr/>
        </p:nvSpPr>
        <p:spPr>
          <a:xfrm>
            <a:off x="447876" y="780059"/>
            <a:ext cx="8248200" cy="4074600"/>
          </a:xfrm>
          <a:prstGeom prst="rect">
            <a:avLst/>
          </a:prstGeom>
          <a:noFill/>
          <a:ln>
            <a:noFill/>
          </a:ln>
        </p:spPr>
        <p:txBody>
          <a:bodyPr anchorCtr="0" anchor="t" bIns="45700" lIns="91425" spcFirstLastPara="1" rIns="91425" wrap="square" tIns="45700">
            <a:spAutoFit/>
          </a:bodyPr>
          <a:lstStyle/>
          <a:p>
            <a:pPr indent="-273050" lvl="0" marL="285750" marR="0" rtl="0" algn="l">
              <a:lnSpc>
                <a:spcPct val="150000"/>
              </a:lnSpc>
              <a:spcBef>
                <a:spcPts val="0"/>
              </a:spcBef>
              <a:spcAft>
                <a:spcPts val="0"/>
              </a:spcAft>
              <a:buClr>
                <a:schemeClr val="lt1"/>
              </a:buClr>
              <a:buSzPts val="1400"/>
              <a:buFont typeface="Noto Sans Symbols"/>
              <a:buChar char="❑"/>
            </a:pPr>
            <a:r>
              <a:rPr lang="en-US">
                <a:solidFill>
                  <a:schemeClr val="lt1"/>
                </a:solidFill>
                <a:latin typeface="Roboto"/>
                <a:ea typeface="Roboto"/>
                <a:cs typeface="Roboto"/>
                <a:sym typeface="Roboto"/>
              </a:rPr>
              <a:t>It’s the ability to use data to solve real-life business challenges. What’s missing is a structured approach to generate actionable insights from raw data. Data Analysis with Python Masterclass provides you with a framework to do so.</a:t>
            </a:r>
            <a:r>
              <a:rPr b="0" i="0" lang="en-US" u="none" cap="none" strike="noStrike">
                <a:solidFill>
                  <a:schemeClr val="lt1"/>
                </a:solidFill>
                <a:latin typeface="Roboto"/>
                <a:ea typeface="Roboto"/>
                <a:cs typeface="Roboto"/>
                <a:sym typeface="Roboto"/>
              </a:rPr>
              <a:t> </a:t>
            </a:r>
            <a:endParaRPr b="0" i="0" sz="1200" u="none" cap="none" strike="noStrike">
              <a:solidFill>
                <a:srgbClr val="000000"/>
              </a:solidFill>
              <a:latin typeface="Arial"/>
              <a:ea typeface="Arial"/>
              <a:cs typeface="Arial"/>
              <a:sym typeface="Arial"/>
            </a:endParaRPr>
          </a:p>
          <a:p>
            <a:pPr indent="-273050" lvl="0" marL="285750" marR="0" rtl="0" algn="l">
              <a:lnSpc>
                <a:spcPct val="150000"/>
              </a:lnSpc>
              <a:spcBef>
                <a:spcPts val="0"/>
              </a:spcBef>
              <a:spcAft>
                <a:spcPts val="0"/>
              </a:spcAft>
              <a:buClr>
                <a:schemeClr val="lt1"/>
              </a:buClr>
              <a:buSzPts val="1400"/>
              <a:buFont typeface="Noto Sans Symbols"/>
              <a:buChar char="❑"/>
            </a:pPr>
            <a:r>
              <a:rPr b="0" i="0" lang="en-US" u="none" cap="none" strike="noStrike">
                <a:solidFill>
                  <a:schemeClr val="lt1"/>
                </a:solidFill>
                <a:latin typeface="Roboto"/>
                <a:ea typeface="Roboto"/>
                <a:cs typeface="Roboto"/>
                <a:sym typeface="Roboto"/>
              </a:rPr>
              <a:t>The focus is to help the learner hit the ground running using the python data analysis stack. With enough sample codes and tutorials, you will be very well acquainted with the analysis operations used by data/business analysts on a daily basis.    </a:t>
            </a:r>
            <a:endParaRPr b="0" i="0" sz="1200" u="none" cap="none" strike="noStrike">
              <a:solidFill>
                <a:srgbClr val="000000"/>
              </a:solidFill>
              <a:latin typeface="Arial"/>
              <a:ea typeface="Arial"/>
              <a:cs typeface="Arial"/>
              <a:sym typeface="Arial"/>
            </a:endParaRPr>
          </a:p>
          <a:p>
            <a:pPr indent="-273050" lvl="0" marL="285750" marR="0" rtl="0" algn="l">
              <a:lnSpc>
                <a:spcPct val="150000"/>
              </a:lnSpc>
              <a:spcBef>
                <a:spcPts val="0"/>
              </a:spcBef>
              <a:spcAft>
                <a:spcPts val="0"/>
              </a:spcAft>
              <a:buClr>
                <a:schemeClr val="lt1"/>
              </a:buClr>
              <a:buSzPts val="1400"/>
              <a:buFont typeface="Noto Sans Symbols"/>
              <a:buChar char="❑"/>
            </a:pPr>
            <a:r>
              <a:rPr b="0" i="0" lang="en-US" u="none" cap="none" strike="noStrike">
                <a:solidFill>
                  <a:schemeClr val="lt1"/>
                </a:solidFill>
                <a:latin typeface="Roboto"/>
                <a:ea typeface="Roboto"/>
                <a:cs typeface="Roboto"/>
                <a:sym typeface="Roboto"/>
              </a:rPr>
              <a:t>The course includes two case studies which use the data from the 2020 Kaggle Machine Learning &amp; Data Science Survey to demonstrate how to work with real-world data. In the first case study, we analyse the data to generate insights and build a deep understanding of our data. In the second one, we explore business objectives, dive deep into the dataset and generate actionable insights.    </a:t>
            </a:r>
            <a:endParaRPr b="0" i="0" u="none" cap="none" strike="noStrike">
              <a:solidFill>
                <a:schemeClr val="lt1"/>
              </a:solidFill>
              <a:latin typeface="Roboto"/>
              <a:ea typeface="Roboto"/>
              <a:cs typeface="Roboto"/>
              <a:sym typeface="Roboto"/>
            </a:endParaRPr>
          </a:p>
          <a:p>
            <a:pPr indent="-273050" lvl="0" marL="285750" marR="0" rtl="0" algn="l">
              <a:lnSpc>
                <a:spcPct val="150000"/>
              </a:lnSpc>
              <a:spcBef>
                <a:spcPts val="0"/>
              </a:spcBef>
              <a:spcAft>
                <a:spcPts val="0"/>
              </a:spcAft>
              <a:buClr>
                <a:schemeClr val="lt1"/>
              </a:buClr>
              <a:buSzPts val="1400"/>
              <a:buFont typeface="Roboto"/>
              <a:buChar char="❑"/>
            </a:pPr>
            <a:r>
              <a:rPr lang="en-US">
                <a:solidFill>
                  <a:schemeClr val="lt1"/>
                </a:solidFill>
                <a:latin typeface="Roboto"/>
                <a:ea typeface="Roboto"/>
                <a:cs typeface="Roboto"/>
                <a:sym typeface="Roboto"/>
              </a:rPr>
              <a:t>By the end of the course, you will be ready to tackle real life data analysis assignments and fast-track your career. </a:t>
            </a:r>
            <a:endParaRPr b="0" i="0" sz="1200" u="none" cap="none" strike="noStrike">
              <a:solidFill>
                <a:srgbClr val="000000"/>
              </a:solidFill>
              <a:latin typeface="Arial"/>
              <a:ea typeface="Arial"/>
              <a:cs typeface="Arial"/>
              <a:sym typeface="Arial"/>
            </a:endParaRPr>
          </a:p>
          <a:p>
            <a:pPr indent="-57150" lvl="0" marL="171450" marR="0" rtl="0" algn="l">
              <a:lnSpc>
                <a:spcPct val="150000"/>
              </a:lnSpc>
              <a:spcBef>
                <a:spcPts val="0"/>
              </a:spcBef>
              <a:spcAft>
                <a:spcPts val="0"/>
              </a:spcAft>
              <a:buClr>
                <a:schemeClr val="dk1"/>
              </a:buClr>
              <a:buSzPts val="1800"/>
              <a:buFont typeface="Arial"/>
              <a:buNone/>
            </a:pPr>
            <a:r>
              <a:t/>
            </a:r>
            <a:endParaRPr b="0" i="0" sz="1600" u="none" cap="none" strike="noStrike">
              <a:solidFill>
                <a:schemeClr val="lt1"/>
              </a:solidFill>
              <a:latin typeface="Roboto"/>
              <a:ea typeface="Roboto"/>
              <a:cs typeface="Roboto"/>
              <a:sym typeface="Roboto"/>
            </a:endParaRPr>
          </a:p>
          <a:p>
            <a:pPr indent="-95250" lvl="0" marL="171450" marR="0" rtl="0" algn="l">
              <a:lnSpc>
                <a:spcPct val="150000"/>
              </a:lnSpc>
              <a:spcBef>
                <a:spcPts val="0"/>
              </a:spcBef>
              <a:spcAft>
                <a:spcPts val="0"/>
              </a:spcAft>
              <a:buClr>
                <a:schemeClr val="dk1"/>
              </a:buClr>
              <a:buSzPts val="1200"/>
              <a:buFont typeface="Arial"/>
              <a:buNone/>
            </a:pPr>
            <a:r>
              <a:t/>
            </a:r>
            <a:endParaRPr b="0" i="0" sz="1000" u="none" cap="none" strike="noStrike">
              <a:solidFill>
                <a:schemeClr val="lt1"/>
              </a:solidFill>
              <a:latin typeface="Roboto"/>
              <a:ea typeface="Roboto"/>
              <a:cs typeface="Roboto"/>
              <a:sym typeface="Roboto"/>
            </a:endParaRPr>
          </a:p>
          <a:p>
            <a:pPr indent="-95250" lvl="0" marL="171450" marR="0" rtl="0" algn="l">
              <a:lnSpc>
                <a:spcPct val="150000"/>
              </a:lnSpc>
              <a:spcBef>
                <a:spcPts val="0"/>
              </a:spcBef>
              <a:spcAft>
                <a:spcPts val="0"/>
              </a:spcAft>
              <a:buClr>
                <a:schemeClr val="dk1"/>
              </a:buClr>
              <a:buSzPts val="1200"/>
              <a:buFont typeface="Arial"/>
              <a:buNone/>
            </a:pPr>
            <a:r>
              <a:t/>
            </a:r>
            <a:endParaRPr b="0" i="0" sz="1000" u="none" cap="none" strike="noStrike">
              <a:solidFill>
                <a:schemeClr val="lt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t/>
            </a:r>
            <a:endParaRPr b="0" i="0" sz="1000" u="none" cap="none" strike="noStrike">
              <a:solidFill>
                <a:schemeClr val="lt1"/>
              </a:solidFill>
              <a:latin typeface="Roboto"/>
              <a:ea typeface="Roboto"/>
              <a:cs typeface="Roboto"/>
              <a:sym typeface="Roboto"/>
            </a:endParaRPr>
          </a:p>
          <a:p>
            <a:pPr indent="-95250" lvl="0" marL="171450" marR="0" rtl="0" algn="l">
              <a:lnSpc>
                <a:spcPct val="150000"/>
              </a:lnSpc>
              <a:spcBef>
                <a:spcPts val="0"/>
              </a:spcBef>
              <a:spcAft>
                <a:spcPts val="0"/>
              </a:spcAft>
              <a:buClr>
                <a:schemeClr val="dk1"/>
              </a:buClr>
              <a:buSzPts val="1200"/>
              <a:buFont typeface="Arial"/>
              <a:buNone/>
            </a:pPr>
            <a:r>
              <a:t/>
            </a:r>
            <a:endParaRPr b="0" i="0" sz="1000" u="none" cap="none" strike="noStrike">
              <a:solidFill>
                <a:schemeClr val="lt1"/>
              </a:solidFill>
              <a:latin typeface="Roboto"/>
              <a:ea typeface="Roboto"/>
              <a:cs typeface="Roboto"/>
              <a:sym typeface="Roboto"/>
            </a:endParaRPr>
          </a:p>
          <a:p>
            <a:pPr indent="-95250" lvl="0" marL="171450" marR="0" rtl="0" algn="l">
              <a:lnSpc>
                <a:spcPct val="150000"/>
              </a:lnSpc>
              <a:spcBef>
                <a:spcPts val="0"/>
              </a:spcBef>
              <a:spcAft>
                <a:spcPts val="0"/>
              </a:spcAft>
              <a:buClr>
                <a:schemeClr val="dk1"/>
              </a:buClr>
              <a:buSzPts val="1200"/>
              <a:buFont typeface="Arial"/>
              <a:buNone/>
            </a:pPr>
            <a:r>
              <a:t/>
            </a:r>
            <a:endParaRPr b="0" i="0" sz="1000" u="none" cap="none" strike="noStrike">
              <a:solidFill>
                <a:schemeClr val="lt1"/>
              </a:solidFill>
              <a:latin typeface="Roboto"/>
              <a:ea typeface="Roboto"/>
              <a:cs typeface="Roboto"/>
              <a:sym typeface="Roboto"/>
            </a:endParaRPr>
          </a:p>
        </p:txBody>
      </p:sp>
      <p:sp>
        <p:nvSpPr>
          <p:cNvPr id="56" name="Google Shape;56;p4"/>
          <p:cNvSpPr txBox="1"/>
          <p:nvPr/>
        </p:nvSpPr>
        <p:spPr>
          <a:xfrm>
            <a:off x="447875" y="147736"/>
            <a:ext cx="8248200" cy="492600"/>
          </a:xfrm>
          <a:prstGeom prst="rect">
            <a:avLst/>
          </a:prstGeom>
          <a:noFill/>
          <a:ln>
            <a:noFill/>
          </a:ln>
        </p:spPr>
        <p:txBody>
          <a:bodyPr anchorCtr="0" anchor="ctr" bIns="0" lIns="0" spcFirstLastPara="1" rIns="0" wrap="square" tIns="0">
            <a:spAutoFit/>
          </a:bodyPr>
          <a:lstStyle/>
          <a:p>
            <a:pPr indent="0" lvl="0" marL="0" marR="0" rtl="0" algn="ctr">
              <a:lnSpc>
                <a:spcPct val="100000"/>
              </a:lnSpc>
              <a:spcBef>
                <a:spcPts val="0"/>
              </a:spcBef>
              <a:spcAft>
                <a:spcPts val="0"/>
              </a:spcAft>
              <a:buClr>
                <a:srgbClr val="000000"/>
              </a:buClr>
              <a:buSzPts val="3200"/>
              <a:buFont typeface="Arial"/>
              <a:buNone/>
            </a:pPr>
            <a:r>
              <a:rPr b="1" lang="en-US" sz="3200">
                <a:solidFill>
                  <a:schemeClr val="lt1"/>
                </a:solidFill>
                <a:latin typeface="Roboto"/>
                <a:ea typeface="Roboto"/>
                <a:cs typeface="Roboto"/>
                <a:sym typeface="Roboto"/>
              </a:rPr>
              <a:t>Course Overview</a:t>
            </a:r>
            <a:endParaRPr b="1" i="0" sz="3200" u="none" cap="none" strike="noStrike">
              <a:solidFill>
                <a:schemeClr val="accent5"/>
              </a:solidFill>
              <a:latin typeface="Roboto"/>
              <a:ea typeface="Roboto"/>
              <a:cs typeface="Roboto"/>
              <a:sym typeface="Robot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500"/>
                                        <p:tgtEl>
                                          <p:spTgt spid="5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56"/>
                                        </p:tgtEl>
                                        <p:attrNameLst>
                                          <p:attrName>style.visibility</p:attrName>
                                        </p:attrNameLst>
                                      </p:cBhvr>
                                      <p:to>
                                        <p:strVal val="visible"/>
                                      </p:to>
                                    </p:set>
                                    <p:animEffect filter="fade" transition="in">
                                      <p:cBhvr>
                                        <p:cTn dur="500"/>
                                        <p:tgtEl>
                                          <p:spTgt spid="56"/>
                                        </p:tgtEl>
                                      </p:cBhvr>
                                    </p:animEffect>
                                  </p:childTnLst>
                                </p:cTn>
                              </p:par>
                              <p:par>
                                <p:cTn fill="hold" nodeType="withEffect" presetClass="entr" presetID="10" presetSubtype="0">
                                  <p:stCondLst>
                                    <p:cond delay="0"/>
                                  </p:stCondLst>
                                  <p:childTnLst>
                                    <p:set>
                                      <p:cBhvr>
                                        <p:cTn dur="1" fill="hold">
                                          <p:stCondLst>
                                            <p:cond delay="0"/>
                                          </p:stCondLst>
                                        </p:cTn>
                                        <p:tgtEl>
                                          <p:spTgt spid="55"/>
                                        </p:tgtEl>
                                        <p:attrNameLst>
                                          <p:attrName>style.visibility</p:attrName>
                                        </p:attrNameLst>
                                      </p:cBhvr>
                                      <p:to>
                                        <p:strVal val="visible"/>
                                      </p:to>
                                    </p:set>
                                    <p:animEffect filter="fade" transition="in">
                                      <p:cBhvr>
                                        <p:cTn dur="500"/>
                                        <p:tgtEl>
                                          <p:spTgt spid="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gbe3dc298df_0_238"/>
          <p:cNvPicPr preferRelativeResize="0"/>
          <p:nvPr>
            <p:ph idx="2" type="pic"/>
          </p:nvPr>
        </p:nvPicPr>
        <p:blipFill rotWithShape="1">
          <a:blip r:embed="rId3">
            <a:alphaModFix amt="35000"/>
          </a:blip>
          <a:srcRect b="0" l="0" r="0" t="0"/>
          <a:stretch/>
        </p:blipFill>
        <p:spPr>
          <a:xfrm>
            <a:off x="1" y="2"/>
            <a:ext cx="9144000" cy="5143500"/>
          </a:xfrm>
          <a:prstGeom prst="rect">
            <a:avLst/>
          </a:prstGeom>
          <a:solidFill>
            <a:srgbClr val="F2F2F2"/>
          </a:solidFill>
          <a:ln>
            <a:noFill/>
          </a:ln>
        </p:spPr>
      </p:pic>
      <p:sp>
        <p:nvSpPr>
          <p:cNvPr id="62" name="Google Shape;62;gbe3dc298df_0_238"/>
          <p:cNvSpPr txBox="1"/>
          <p:nvPr>
            <p:ph type="title"/>
          </p:nvPr>
        </p:nvSpPr>
        <p:spPr>
          <a:xfrm>
            <a:off x="381000" y="282611"/>
            <a:ext cx="8368500" cy="4095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3000"/>
              <a:buFont typeface="Roboto"/>
              <a:buNone/>
            </a:pPr>
            <a:r>
              <a:rPr lang="en-US">
                <a:solidFill>
                  <a:schemeClr val="dk1"/>
                </a:solidFill>
              </a:rPr>
              <a:t>The Course Roadmap</a:t>
            </a:r>
            <a:endParaRPr/>
          </a:p>
        </p:txBody>
      </p:sp>
      <p:sp>
        <p:nvSpPr>
          <p:cNvPr id="63" name="Google Shape;63;gbe3dc298df_0_238"/>
          <p:cNvSpPr/>
          <p:nvPr/>
        </p:nvSpPr>
        <p:spPr>
          <a:xfrm>
            <a:off x="888759" y="1898739"/>
            <a:ext cx="7366483" cy="1844254"/>
          </a:xfrm>
          <a:custGeom>
            <a:rect b="b" l="l" r="r" t="t"/>
            <a:pathLst>
              <a:path extrusionOk="0" h="442" w="1772">
                <a:moveTo>
                  <a:pt x="1758" y="64"/>
                </a:moveTo>
                <a:cubicBezTo>
                  <a:pt x="1652" y="3"/>
                  <a:pt x="1652" y="3"/>
                  <a:pt x="1652" y="3"/>
                </a:cubicBezTo>
                <a:cubicBezTo>
                  <a:pt x="1648" y="1"/>
                  <a:pt x="1643" y="0"/>
                  <a:pt x="1638" y="0"/>
                </a:cubicBezTo>
                <a:cubicBezTo>
                  <a:pt x="1633" y="0"/>
                  <a:pt x="1628" y="1"/>
                  <a:pt x="1623" y="3"/>
                </a:cubicBezTo>
                <a:cubicBezTo>
                  <a:pt x="1518" y="64"/>
                  <a:pt x="1518" y="64"/>
                  <a:pt x="1518" y="64"/>
                </a:cubicBezTo>
                <a:cubicBezTo>
                  <a:pt x="1509" y="69"/>
                  <a:pt x="1504" y="79"/>
                  <a:pt x="1504" y="89"/>
                </a:cubicBezTo>
                <a:cubicBezTo>
                  <a:pt x="1504" y="174"/>
                  <a:pt x="1504" y="174"/>
                  <a:pt x="1504" y="174"/>
                </a:cubicBezTo>
                <a:cubicBezTo>
                  <a:pt x="1504" y="187"/>
                  <a:pt x="1490" y="195"/>
                  <a:pt x="1478" y="189"/>
                </a:cubicBezTo>
                <a:cubicBezTo>
                  <a:pt x="1402" y="145"/>
                  <a:pt x="1402" y="145"/>
                  <a:pt x="1402" y="145"/>
                </a:cubicBezTo>
                <a:cubicBezTo>
                  <a:pt x="1397" y="142"/>
                  <a:pt x="1392" y="141"/>
                  <a:pt x="1387" y="141"/>
                </a:cubicBezTo>
                <a:cubicBezTo>
                  <a:pt x="1382" y="141"/>
                  <a:pt x="1377" y="142"/>
                  <a:pt x="1373" y="145"/>
                </a:cubicBezTo>
                <a:cubicBezTo>
                  <a:pt x="1296" y="189"/>
                  <a:pt x="1296" y="189"/>
                  <a:pt x="1296" y="189"/>
                </a:cubicBezTo>
                <a:cubicBezTo>
                  <a:pt x="1285" y="195"/>
                  <a:pt x="1271" y="187"/>
                  <a:pt x="1271" y="174"/>
                </a:cubicBezTo>
                <a:cubicBezTo>
                  <a:pt x="1271" y="89"/>
                  <a:pt x="1271" y="89"/>
                  <a:pt x="1271" y="89"/>
                </a:cubicBezTo>
                <a:cubicBezTo>
                  <a:pt x="1271" y="79"/>
                  <a:pt x="1265" y="69"/>
                  <a:pt x="1256" y="64"/>
                </a:cubicBezTo>
                <a:cubicBezTo>
                  <a:pt x="1151" y="3"/>
                  <a:pt x="1151" y="3"/>
                  <a:pt x="1151" y="3"/>
                </a:cubicBezTo>
                <a:cubicBezTo>
                  <a:pt x="1147" y="1"/>
                  <a:pt x="1142" y="0"/>
                  <a:pt x="1137" y="0"/>
                </a:cubicBezTo>
                <a:cubicBezTo>
                  <a:pt x="1132" y="0"/>
                  <a:pt x="1127" y="1"/>
                  <a:pt x="1122" y="3"/>
                </a:cubicBezTo>
                <a:cubicBezTo>
                  <a:pt x="1017" y="64"/>
                  <a:pt x="1017" y="64"/>
                  <a:pt x="1017" y="64"/>
                </a:cubicBezTo>
                <a:cubicBezTo>
                  <a:pt x="1008" y="69"/>
                  <a:pt x="1002" y="79"/>
                  <a:pt x="1002" y="89"/>
                </a:cubicBezTo>
                <a:cubicBezTo>
                  <a:pt x="1002" y="174"/>
                  <a:pt x="1002" y="174"/>
                  <a:pt x="1002" y="174"/>
                </a:cubicBezTo>
                <a:cubicBezTo>
                  <a:pt x="1002" y="187"/>
                  <a:pt x="988" y="195"/>
                  <a:pt x="977" y="189"/>
                </a:cubicBezTo>
                <a:cubicBezTo>
                  <a:pt x="901" y="145"/>
                  <a:pt x="901" y="145"/>
                  <a:pt x="901" y="145"/>
                </a:cubicBezTo>
                <a:cubicBezTo>
                  <a:pt x="896" y="142"/>
                  <a:pt x="891" y="141"/>
                  <a:pt x="886" y="141"/>
                </a:cubicBezTo>
                <a:cubicBezTo>
                  <a:pt x="881" y="141"/>
                  <a:pt x="876" y="142"/>
                  <a:pt x="871" y="145"/>
                </a:cubicBezTo>
                <a:cubicBezTo>
                  <a:pt x="795" y="189"/>
                  <a:pt x="795" y="189"/>
                  <a:pt x="795" y="189"/>
                </a:cubicBezTo>
                <a:cubicBezTo>
                  <a:pt x="784" y="195"/>
                  <a:pt x="770" y="187"/>
                  <a:pt x="770" y="174"/>
                </a:cubicBezTo>
                <a:cubicBezTo>
                  <a:pt x="770" y="89"/>
                  <a:pt x="770" y="89"/>
                  <a:pt x="770" y="89"/>
                </a:cubicBezTo>
                <a:cubicBezTo>
                  <a:pt x="770" y="79"/>
                  <a:pt x="764" y="69"/>
                  <a:pt x="755" y="64"/>
                </a:cubicBezTo>
                <a:cubicBezTo>
                  <a:pt x="650" y="3"/>
                  <a:pt x="650" y="3"/>
                  <a:pt x="650" y="3"/>
                </a:cubicBezTo>
                <a:cubicBezTo>
                  <a:pt x="645" y="1"/>
                  <a:pt x="640" y="0"/>
                  <a:pt x="635" y="0"/>
                </a:cubicBezTo>
                <a:cubicBezTo>
                  <a:pt x="630" y="0"/>
                  <a:pt x="625" y="1"/>
                  <a:pt x="621" y="3"/>
                </a:cubicBezTo>
                <a:cubicBezTo>
                  <a:pt x="516" y="64"/>
                  <a:pt x="516" y="64"/>
                  <a:pt x="516" y="64"/>
                </a:cubicBezTo>
                <a:cubicBezTo>
                  <a:pt x="507" y="69"/>
                  <a:pt x="501" y="79"/>
                  <a:pt x="501" y="89"/>
                </a:cubicBezTo>
                <a:cubicBezTo>
                  <a:pt x="501" y="174"/>
                  <a:pt x="501" y="174"/>
                  <a:pt x="501" y="174"/>
                </a:cubicBezTo>
                <a:cubicBezTo>
                  <a:pt x="501" y="187"/>
                  <a:pt x="487" y="195"/>
                  <a:pt x="476" y="189"/>
                </a:cubicBezTo>
                <a:cubicBezTo>
                  <a:pt x="399" y="145"/>
                  <a:pt x="399" y="145"/>
                  <a:pt x="399" y="145"/>
                </a:cubicBezTo>
                <a:cubicBezTo>
                  <a:pt x="395" y="142"/>
                  <a:pt x="390" y="141"/>
                  <a:pt x="385" y="141"/>
                </a:cubicBezTo>
                <a:cubicBezTo>
                  <a:pt x="380" y="141"/>
                  <a:pt x="375" y="142"/>
                  <a:pt x="370" y="145"/>
                </a:cubicBezTo>
                <a:cubicBezTo>
                  <a:pt x="294" y="189"/>
                  <a:pt x="294" y="189"/>
                  <a:pt x="294" y="189"/>
                </a:cubicBezTo>
                <a:cubicBezTo>
                  <a:pt x="282" y="195"/>
                  <a:pt x="268" y="187"/>
                  <a:pt x="268" y="174"/>
                </a:cubicBezTo>
                <a:cubicBezTo>
                  <a:pt x="268" y="89"/>
                  <a:pt x="268" y="89"/>
                  <a:pt x="268" y="89"/>
                </a:cubicBezTo>
                <a:cubicBezTo>
                  <a:pt x="268" y="79"/>
                  <a:pt x="263" y="69"/>
                  <a:pt x="254" y="64"/>
                </a:cubicBezTo>
                <a:cubicBezTo>
                  <a:pt x="149" y="3"/>
                  <a:pt x="149" y="3"/>
                  <a:pt x="149" y="3"/>
                </a:cubicBezTo>
                <a:cubicBezTo>
                  <a:pt x="144" y="1"/>
                  <a:pt x="139" y="0"/>
                  <a:pt x="134" y="0"/>
                </a:cubicBezTo>
                <a:cubicBezTo>
                  <a:pt x="129" y="0"/>
                  <a:pt x="124" y="1"/>
                  <a:pt x="120" y="3"/>
                </a:cubicBezTo>
                <a:cubicBezTo>
                  <a:pt x="14" y="64"/>
                  <a:pt x="14" y="64"/>
                  <a:pt x="14" y="64"/>
                </a:cubicBezTo>
                <a:cubicBezTo>
                  <a:pt x="5" y="69"/>
                  <a:pt x="0" y="79"/>
                  <a:pt x="0" y="89"/>
                </a:cubicBezTo>
                <a:cubicBezTo>
                  <a:pt x="0" y="211"/>
                  <a:pt x="0" y="211"/>
                  <a:pt x="0" y="211"/>
                </a:cubicBezTo>
                <a:cubicBezTo>
                  <a:pt x="0" y="221"/>
                  <a:pt x="5" y="231"/>
                  <a:pt x="14" y="236"/>
                </a:cubicBezTo>
                <a:cubicBezTo>
                  <a:pt x="120" y="297"/>
                  <a:pt x="120" y="297"/>
                  <a:pt x="120" y="297"/>
                </a:cubicBezTo>
                <a:cubicBezTo>
                  <a:pt x="124" y="299"/>
                  <a:pt x="129" y="300"/>
                  <a:pt x="134" y="300"/>
                </a:cubicBezTo>
                <a:cubicBezTo>
                  <a:pt x="139" y="300"/>
                  <a:pt x="144" y="299"/>
                  <a:pt x="149" y="297"/>
                </a:cubicBezTo>
                <a:cubicBezTo>
                  <a:pt x="225" y="252"/>
                  <a:pt x="225" y="252"/>
                  <a:pt x="225" y="252"/>
                </a:cubicBezTo>
                <a:cubicBezTo>
                  <a:pt x="236" y="246"/>
                  <a:pt x="251" y="254"/>
                  <a:pt x="251" y="267"/>
                </a:cubicBezTo>
                <a:cubicBezTo>
                  <a:pt x="251" y="352"/>
                  <a:pt x="251" y="352"/>
                  <a:pt x="251" y="352"/>
                </a:cubicBezTo>
                <a:cubicBezTo>
                  <a:pt x="251" y="362"/>
                  <a:pt x="256" y="372"/>
                  <a:pt x="265" y="377"/>
                </a:cubicBezTo>
                <a:cubicBezTo>
                  <a:pt x="370" y="438"/>
                  <a:pt x="370" y="438"/>
                  <a:pt x="370" y="438"/>
                </a:cubicBezTo>
                <a:cubicBezTo>
                  <a:pt x="375" y="440"/>
                  <a:pt x="380" y="442"/>
                  <a:pt x="385" y="442"/>
                </a:cubicBezTo>
                <a:cubicBezTo>
                  <a:pt x="390" y="442"/>
                  <a:pt x="395" y="440"/>
                  <a:pt x="399" y="438"/>
                </a:cubicBezTo>
                <a:cubicBezTo>
                  <a:pt x="504" y="377"/>
                  <a:pt x="504" y="377"/>
                  <a:pt x="504" y="377"/>
                </a:cubicBezTo>
                <a:cubicBezTo>
                  <a:pt x="513" y="372"/>
                  <a:pt x="519" y="362"/>
                  <a:pt x="519" y="352"/>
                </a:cubicBezTo>
                <a:cubicBezTo>
                  <a:pt x="519" y="267"/>
                  <a:pt x="519" y="267"/>
                  <a:pt x="519" y="267"/>
                </a:cubicBezTo>
                <a:cubicBezTo>
                  <a:pt x="519" y="254"/>
                  <a:pt x="533" y="246"/>
                  <a:pt x="544" y="252"/>
                </a:cubicBezTo>
                <a:cubicBezTo>
                  <a:pt x="621" y="297"/>
                  <a:pt x="621" y="297"/>
                  <a:pt x="621" y="297"/>
                </a:cubicBezTo>
                <a:cubicBezTo>
                  <a:pt x="625" y="299"/>
                  <a:pt x="630" y="300"/>
                  <a:pt x="635" y="300"/>
                </a:cubicBezTo>
                <a:cubicBezTo>
                  <a:pt x="640" y="300"/>
                  <a:pt x="645" y="299"/>
                  <a:pt x="650" y="297"/>
                </a:cubicBezTo>
                <a:cubicBezTo>
                  <a:pt x="726" y="252"/>
                  <a:pt x="726" y="252"/>
                  <a:pt x="726" y="252"/>
                </a:cubicBezTo>
                <a:cubicBezTo>
                  <a:pt x="738" y="246"/>
                  <a:pt x="752" y="254"/>
                  <a:pt x="752" y="267"/>
                </a:cubicBezTo>
                <a:cubicBezTo>
                  <a:pt x="752" y="352"/>
                  <a:pt x="752" y="352"/>
                  <a:pt x="752" y="352"/>
                </a:cubicBezTo>
                <a:cubicBezTo>
                  <a:pt x="752" y="362"/>
                  <a:pt x="757" y="372"/>
                  <a:pt x="766" y="377"/>
                </a:cubicBezTo>
                <a:cubicBezTo>
                  <a:pt x="871" y="438"/>
                  <a:pt x="871" y="438"/>
                  <a:pt x="871" y="438"/>
                </a:cubicBezTo>
                <a:cubicBezTo>
                  <a:pt x="876" y="440"/>
                  <a:pt x="881" y="442"/>
                  <a:pt x="886" y="442"/>
                </a:cubicBezTo>
                <a:cubicBezTo>
                  <a:pt x="891" y="442"/>
                  <a:pt x="896" y="440"/>
                  <a:pt x="901" y="438"/>
                </a:cubicBezTo>
                <a:cubicBezTo>
                  <a:pt x="1006" y="377"/>
                  <a:pt x="1006" y="377"/>
                  <a:pt x="1006" y="377"/>
                </a:cubicBezTo>
                <a:cubicBezTo>
                  <a:pt x="1015" y="372"/>
                  <a:pt x="1020" y="362"/>
                  <a:pt x="1020" y="352"/>
                </a:cubicBezTo>
                <a:cubicBezTo>
                  <a:pt x="1020" y="267"/>
                  <a:pt x="1020" y="267"/>
                  <a:pt x="1020" y="267"/>
                </a:cubicBezTo>
                <a:cubicBezTo>
                  <a:pt x="1020" y="254"/>
                  <a:pt x="1034" y="246"/>
                  <a:pt x="1046" y="252"/>
                </a:cubicBezTo>
                <a:cubicBezTo>
                  <a:pt x="1122" y="297"/>
                  <a:pt x="1122" y="297"/>
                  <a:pt x="1122" y="297"/>
                </a:cubicBezTo>
                <a:cubicBezTo>
                  <a:pt x="1127" y="299"/>
                  <a:pt x="1132" y="300"/>
                  <a:pt x="1137" y="300"/>
                </a:cubicBezTo>
                <a:cubicBezTo>
                  <a:pt x="1142" y="300"/>
                  <a:pt x="1147" y="299"/>
                  <a:pt x="1151" y="297"/>
                </a:cubicBezTo>
                <a:cubicBezTo>
                  <a:pt x="1228" y="252"/>
                  <a:pt x="1228" y="252"/>
                  <a:pt x="1228" y="252"/>
                </a:cubicBezTo>
                <a:cubicBezTo>
                  <a:pt x="1239" y="246"/>
                  <a:pt x="1253" y="254"/>
                  <a:pt x="1253" y="267"/>
                </a:cubicBezTo>
                <a:cubicBezTo>
                  <a:pt x="1253" y="352"/>
                  <a:pt x="1253" y="352"/>
                  <a:pt x="1253" y="352"/>
                </a:cubicBezTo>
                <a:cubicBezTo>
                  <a:pt x="1253" y="362"/>
                  <a:pt x="1259" y="372"/>
                  <a:pt x="1268" y="377"/>
                </a:cubicBezTo>
                <a:cubicBezTo>
                  <a:pt x="1373" y="438"/>
                  <a:pt x="1373" y="438"/>
                  <a:pt x="1373" y="438"/>
                </a:cubicBezTo>
                <a:cubicBezTo>
                  <a:pt x="1377" y="440"/>
                  <a:pt x="1382" y="442"/>
                  <a:pt x="1387" y="442"/>
                </a:cubicBezTo>
                <a:cubicBezTo>
                  <a:pt x="1392" y="442"/>
                  <a:pt x="1397" y="440"/>
                  <a:pt x="1402" y="438"/>
                </a:cubicBezTo>
                <a:cubicBezTo>
                  <a:pt x="1507" y="377"/>
                  <a:pt x="1507" y="377"/>
                  <a:pt x="1507" y="377"/>
                </a:cubicBezTo>
                <a:cubicBezTo>
                  <a:pt x="1516" y="372"/>
                  <a:pt x="1521" y="362"/>
                  <a:pt x="1521" y="352"/>
                </a:cubicBezTo>
                <a:cubicBezTo>
                  <a:pt x="1521" y="267"/>
                  <a:pt x="1521" y="267"/>
                  <a:pt x="1521" y="267"/>
                </a:cubicBezTo>
                <a:cubicBezTo>
                  <a:pt x="1521" y="254"/>
                  <a:pt x="1536" y="246"/>
                  <a:pt x="1547" y="252"/>
                </a:cubicBezTo>
                <a:cubicBezTo>
                  <a:pt x="1623" y="297"/>
                  <a:pt x="1623" y="297"/>
                  <a:pt x="1623" y="297"/>
                </a:cubicBezTo>
                <a:cubicBezTo>
                  <a:pt x="1628" y="299"/>
                  <a:pt x="1633" y="300"/>
                  <a:pt x="1638" y="300"/>
                </a:cubicBezTo>
                <a:cubicBezTo>
                  <a:pt x="1643" y="300"/>
                  <a:pt x="1648" y="299"/>
                  <a:pt x="1652" y="297"/>
                </a:cubicBezTo>
                <a:cubicBezTo>
                  <a:pt x="1758" y="236"/>
                  <a:pt x="1758" y="236"/>
                  <a:pt x="1758" y="236"/>
                </a:cubicBezTo>
                <a:cubicBezTo>
                  <a:pt x="1767" y="231"/>
                  <a:pt x="1772" y="221"/>
                  <a:pt x="1772" y="211"/>
                </a:cubicBezTo>
                <a:cubicBezTo>
                  <a:pt x="1772" y="89"/>
                  <a:pt x="1772" y="89"/>
                  <a:pt x="1772" y="89"/>
                </a:cubicBezTo>
                <a:cubicBezTo>
                  <a:pt x="1772" y="79"/>
                  <a:pt x="1767" y="69"/>
                  <a:pt x="1758" y="64"/>
                </a:cubicBezTo>
                <a:close/>
              </a:path>
            </a:pathLst>
          </a:custGeom>
          <a:solidFill>
            <a:srgbClr val="F2F2F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grpSp>
        <p:nvGrpSpPr>
          <p:cNvPr id="64" name="Google Shape;64;gbe3dc298df_0_238"/>
          <p:cNvGrpSpPr/>
          <p:nvPr/>
        </p:nvGrpSpPr>
        <p:grpSpPr>
          <a:xfrm>
            <a:off x="3021024" y="1961503"/>
            <a:ext cx="1018718" cy="1157475"/>
            <a:chOff x="3168650" y="2033589"/>
            <a:chExt cx="920750" cy="1046163"/>
          </a:xfrm>
        </p:grpSpPr>
        <p:sp>
          <p:nvSpPr>
            <p:cNvPr id="65" name="Google Shape;65;gbe3dc298df_0_238"/>
            <p:cNvSpPr/>
            <p:nvPr/>
          </p:nvSpPr>
          <p:spPr>
            <a:xfrm>
              <a:off x="3168650" y="2033589"/>
              <a:ext cx="920750" cy="1046163"/>
            </a:xfrm>
            <a:custGeom>
              <a:rect b="b" l="l" r="r" t="t"/>
              <a:pathLst>
                <a:path extrusionOk="0" h="278" w="245">
                  <a:moveTo>
                    <a:pt x="245" y="200"/>
                  </a:moveTo>
                  <a:cubicBezTo>
                    <a:pt x="245" y="78"/>
                    <a:pt x="245" y="78"/>
                    <a:pt x="245" y="78"/>
                  </a:cubicBezTo>
                  <a:cubicBezTo>
                    <a:pt x="245" y="72"/>
                    <a:pt x="241" y="66"/>
                    <a:pt x="236" y="63"/>
                  </a:cubicBezTo>
                  <a:cubicBezTo>
                    <a:pt x="131" y="3"/>
                    <a:pt x="131" y="3"/>
                    <a:pt x="131" y="3"/>
                  </a:cubicBezTo>
                  <a:cubicBezTo>
                    <a:pt x="126" y="0"/>
                    <a:pt x="119" y="0"/>
                    <a:pt x="114" y="3"/>
                  </a:cubicBezTo>
                  <a:cubicBezTo>
                    <a:pt x="9" y="63"/>
                    <a:pt x="9" y="63"/>
                    <a:pt x="9" y="63"/>
                  </a:cubicBezTo>
                  <a:cubicBezTo>
                    <a:pt x="3" y="66"/>
                    <a:pt x="0" y="72"/>
                    <a:pt x="0" y="78"/>
                  </a:cubicBezTo>
                  <a:cubicBezTo>
                    <a:pt x="0" y="200"/>
                    <a:pt x="0" y="200"/>
                    <a:pt x="0" y="200"/>
                  </a:cubicBezTo>
                  <a:cubicBezTo>
                    <a:pt x="0" y="206"/>
                    <a:pt x="3" y="212"/>
                    <a:pt x="9" y="215"/>
                  </a:cubicBezTo>
                  <a:cubicBezTo>
                    <a:pt x="114" y="275"/>
                    <a:pt x="114" y="275"/>
                    <a:pt x="114" y="275"/>
                  </a:cubicBezTo>
                  <a:cubicBezTo>
                    <a:pt x="119" y="278"/>
                    <a:pt x="126" y="278"/>
                    <a:pt x="131" y="275"/>
                  </a:cubicBezTo>
                  <a:cubicBezTo>
                    <a:pt x="236" y="215"/>
                    <a:pt x="236" y="215"/>
                    <a:pt x="236" y="215"/>
                  </a:cubicBezTo>
                  <a:cubicBezTo>
                    <a:pt x="241" y="212"/>
                    <a:pt x="245" y="206"/>
                    <a:pt x="245" y="20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66" name="Google Shape;66;gbe3dc298df_0_238"/>
            <p:cNvSpPr/>
            <p:nvPr/>
          </p:nvSpPr>
          <p:spPr>
            <a:xfrm>
              <a:off x="3292475" y="2176464"/>
              <a:ext cx="668338" cy="760413"/>
            </a:xfrm>
            <a:custGeom>
              <a:rect b="b" l="l" r="r" t="t"/>
              <a:pathLst>
                <a:path extrusionOk="0" h="202" w="178">
                  <a:moveTo>
                    <a:pt x="178" y="145"/>
                  </a:moveTo>
                  <a:cubicBezTo>
                    <a:pt x="178" y="57"/>
                    <a:pt x="178" y="57"/>
                    <a:pt x="178" y="57"/>
                  </a:cubicBezTo>
                  <a:cubicBezTo>
                    <a:pt x="178" y="52"/>
                    <a:pt x="176" y="48"/>
                    <a:pt x="172" y="46"/>
                  </a:cubicBezTo>
                  <a:cubicBezTo>
                    <a:pt x="96" y="2"/>
                    <a:pt x="96" y="2"/>
                    <a:pt x="96" y="2"/>
                  </a:cubicBezTo>
                  <a:cubicBezTo>
                    <a:pt x="92" y="0"/>
                    <a:pt x="87" y="0"/>
                    <a:pt x="83" y="2"/>
                  </a:cubicBezTo>
                  <a:cubicBezTo>
                    <a:pt x="7" y="46"/>
                    <a:pt x="7" y="46"/>
                    <a:pt x="7" y="46"/>
                  </a:cubicBezTo>
                  <a:cubicBezTo>
                    <a:pt x="3" y="48"/>
                    <a:pt x="0" y="52"/>
                    <a:pt x="0" y="57"/>
                  </a:cubicBezTo>
                  <a:cubicBezTo>
                    <a:pt x="0" y="145"/>
                    <a:pt x="0" y="145"/>
                    <a:pt x="0" y="145"/>
                  </a:cubicBezTo>
                  <a:cubicBezTo>
                    <a:pt x="0" y="150"/>
                    <a:pt x="3" y="154"/>
                    <a:pt x="7" y="156"/>
                  </a:cubicBezTo>
                  <a:cubicBezTo>
                    <a:pt x="83" y="200"/>
                    <a:pt x="83" y="200"/>
                    <a:pt x="83" y="200"/>
                  </a:cubicBezTo>
                  <a:cubicBezTo>
                    <a:pt x="87" y="202"/>
                    <a:pt x="92" y="202"/>
                    <a:pt x="96" y="200"/>
                  </a:cubicBezTo>
                  <a:cubicBezTo>
                    <a:pt x="172" y="156"/>
                    <a:pt x="172" y="156"/>
                    <a:pt x="172" y="156"/>
                  </a:cubicBezTo>
                  <a:cubicBezTo>
                    <a:pt x="176" y="154"/>
                    <a:pt x="178" y="150"/>
                    <a:pt x="178" y="1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grpSp>
      <p:grpSp>
        <p:nvGrpSpPr>
          <p:cNvPr id="67" name="Google Shape;67;gbe3dc298df_0_238"/>
          <p:cNvGrpSpPr/>
          <p:nvPr/>
        </p:nvGrpSpPr>
        <p:grpSpPr>
          <a:xfrm>
            <a:off x="4064328" y="2548144"/>
            <a:ext cx="1015205" cy="1162744"/>
            <a:chOff x="4111625" y="2563814"/>
            <a:chExt cx="917575" cy="1050925"/>
          </a:xfrm>
        </p:grpSpPr>
        <p:sp>
          <p:nvSpPr>
            <p:cNvPr id="68" name="Google Shape;68;gbe3dc298df_0_238"/>
            <p:cNvSpPr/>
            <p:nvPr/>
          </p:nvSpPr>
          <p:spPr>
            <a:xfrm>
              <a:off x="4111625" y="2563814"/>
              <a:ext cx="917575" cy="1050925"/>
            </a:xfrm>
            <a:custGeom>
              <a:rect b="b" l="l" r="r" t="t"/>
              <a:pathLst>
                <a:path extrusionOk="0" h="279" w="244">
                  <a:moveTo>
                    <a:pt x="0" y="79"/>
                  </a:moveTo>
                  <a:cubicBezTo>
                    <a:pt x="0" y="200"/>
                    <a:pt x="0" y="200"/>
                    <a:pt x="0" y="200"/>
                  </a:cubicBezTo>
                  <a:cubicBezTo>
                    <a:pt x="0" y="206"/>
                    <a:pt x="3" y="212"/>
                    <a:pt x="8" y="215"/>
                  </a:cubicBezTo>
                  <a:cubicBezTo>
                    <a:pt x="113" y="276"/>
                    <a:pt x="113" y="276"/>
                    <a:pt x="113" y="276"/>
                  </a:cubicBezTo>
                  <a:cubicBezTo>
                    <a:pt x="119" y="279"/>
                    <a:pt x="125" y="279"/>
                    <a:pt x="131" y="276"/>
                  </a:cubicBezTo>
                  <a:cubicBezTo>
                    <a:pt x="236" y="215"/>
                    <a:pt x="236" y="215"/>
                    <a:pt x="236" y="215"/>
                  </a:cubicBezTo>
                  <a:cubicBezTo>
                    <a:pt x="241" y="212"/>
                    <a:pt x="244" y="206"/>
                    <a:pt x="244" y="200"/>
                  </a:cubicBezTo>
                  <a:cubicBezTo>
                    <a:pt x="244" y="79"/>
                    <a:pt x="244" y="79"/>
                    <a:pt x="244" y="79"/>
                  </a:cubicBezTo>
                  <a:cubicBezTo>
                    <a:pt x="244" y="72"/>
                    <a:pt x="241" y="67"/>
                    <a:pt x="236" y="64"/>
                  </a:cubicBezTo>
                  <a:cubicBezTo>
                    <a:pt x="131" y="3"/>
                    <a:pt x="131" y="3"/>
                    <a:pt x="131" y="3"/>
                  </a:cubicBezTo>
                  <a:cubicBezTo>
                    <a:pt x="125" y="0"/>
                    <a:pt x="119" y="0"/>
                    <a:pt x="113" y="3"/>
                  </a:cubicBezTo>
                  <a:cubicBezTo>
                    <a:pt x="8" y="64"/>
                    <a:pt x="8" y="64"/>
                    <a:pt x="8" y="64"/>
                  </a:cubicBezTo>
                  <a:cubicBezTo>
                    <a:pt x="3" y="67"/>
                    <a:pt x="0" y="72"/>
                    <a:pt x="0" y="79"/>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69" name="Google Shape;69;gbe3dc298df_0_238"/>
            <p:cNvSpPr/>
            <p:nvPr/>
          </p:nvSpPr>
          <p:spPr>
            <a:xfrm>
              <a:off x="4235450" y="2706689"/>
              <a:ext cx="668338" cy="765175"/>
            </a:xfrm>
            <a:custGeom>
              <a:rect b="b" l="l" r="r" t="t"/>
              <a:pathLst>
                <a:path extrusionOk="0" h="203" w="178">
                  <a:moveTo>
                    <a:pt x="0" y="57"/>
                  </a:moveTo>
                  <a:cubicBezTo>
                    <a:pt x="0" y="145"/>
                    <a:pt x="0" y="145"/>
                    <a:pt x="0" y="145"/>
                  </a:cubicBezTo>
                  <a:cubicBezTo>
                    <a:pt x="0" y="150"/>
                    <a:pt x="2" y="154"/>
                    <a:pt x="6" y="156"/>
                  </a:cubicBezTo>
                  <a:cubicBezTo>
                    <a:pt x="83" y="200"/>
                    <a:pt x="83" y="200"/>
                    <a:pt x="83" y="200"/>
                  </a:cubicBezTo>
                  <a:cubicBezTo>
                    <a:pt x="87" y="203"/>
                    <a:pt x="91" y="203"/>
                    <a:pt x="95" y="200"/>
                  </a:cubicBezTo>
                  <a:cubicBezTo>
                    <a:pt x="172" y="156"/>
                    <a:pt x="172" y="156"/>
                    <a:pt x="172" y="156"/>
                  </a:cubicBezTo>
                  <a:cubicBezTo>
                    <a:pt x="176" y="154"/>
                    <a:pt x="178" y="150"/>
                    <a:pt x="178" y="145"/>
                  </a:cubicBezTo>
                  <a:cubicBezTo>
                    <a:pt x="178" y="57"/>
                    <a:pt x="178" y="57"/>
                    <a:pt x="178" y="57"/>
                  </a:cubicBezTo>
                  <a:cubicBezTo>
                    <a:pt x="178" y="53"/>
                    <a:pt x="176" y="49"/>
                    <a:pt x="172" y="46"/>
                  </a:cubicBezTo>
                  <a:cubicBezTo>
                    <a:pt x="95" y="2"/>
                    <a:pt x="95" y="2"/>
                    <a:pt x="95" y="2"/>
                  </a:cubicBezTo>
                  <a:cubicBezTo>
                    <a:pt x="91" y="0"/>
                    <a:pt x="87" y="0"/>
                    <a:pt x="83" y="2"/>
                  </a:cubicBezTo>
                  <a:cubicBezTo>
                    <a:pt x="6" y="46"/>
                    <a:pt x="6" y="46"/>
                    <a:pt x="6" y="46"/>
                  </a:cubicBezTo>
                  <a:cubicBezTo>
                    <a:pt x="2" y="49"/>
                    <a:pt x="0" y="53"/>
                    <a:pt x="0" y="5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grpSp>
      <p:grpSp>
        <p:nvGrpSpPr>
          <p:cNvPr id="70" name="Google Shape;70;gbe3dc298df_0_238"/>
          <p:cNvGrpSpPr/>
          <p:nvPr/>
        </p:nvGrpSpPr>
        <p:grpSpPr>
          <a:xfrm>
            <a:off x="1977716" y="2548144"/>
            <a:ext cx="1018718" cy="1162744"/>
            <a:chOff x="2225675" y="2563814"/>
            <a:chExt cx="920750" cy="1050925"/>
          </a:xfrm>
        </p:grpSpPr>
        <p:sp>
          <p:nvSpPr>
            <p:cNvPr id="71" name="Google Shape;71;gbe3dc298df_0_238"/>
            <p:cNvSpPr/>
            <p:nvPr/>
          </p:nvSpPr>
          <p:spPr>
            <a:xfrm>
              <a:off x="2225675" y="2563814"/>
              <a:ext cx="920750" cy="1050925"/>
            </a:xfrm>
            <a:custGeom>
              <a:rect b="b" l="l" r="r" t="t"/>
              <a:pathLst>
                <a:path extrusionOk="0" h="279" w="245">
                  <a:moveTo>
                    <a:pt x="0" y="79"/>
                  </a:moveTo>
                  <a:cubicBezTo>
                    <a:pt x="0" y="200"/>
                    <a:pt x="0" y="200"/>
                    <a:pt x="0" y="200"/>
                  </a:cubicBezTo>
                  <a:cubicBezTo>
                    <a:pt x="0" y="206"/>
                    <a:pt x="4" y="212"/>
                    <a:pt x="9" y="215"/>
                  </a:cubicBezTo>
                  <a:cubicBezTo>
                    <a:pt x="114" y="276"/>
                    <a:pt x="114" y="276"/>
                    <a:pt x="114" y="276"/>
                  </a:cubicBezTo>
                  <a:cubicBezTo>
                    <a:pt x="119" y="279"/>
                    <a:pt x="126" y="279"/>
                    <a:pt x="131" y="276"/>
                  </a:cubicBezTo>
                  <a:cubicBezTo>
                    <a:pt x="236" y="215"/>
                    <a:pt x="236" y="215"/>
                    <a:pt x="236" y="215"/>
                  </a:cubicBezTo>
                  <a:cubicBezTo>
                    <a:pt x="242" y="212"/>
                    <a:pt x="245" y="206"/>
                    <a:pt x="245" y="200"/>
                  </a:cubicBezTo>
                  <a:cubicBezTo>
                    <a:pt x="245" y="79"/>
                    <a:pt x="245" y="79"/>
                    <a:pt x="245" y="79"/>
                  </a:cubicBezTo>
                  <a:cubicBezTo>
                    <a:pt x="245" y="72"/>
                    <a:pt x="242" y="67"/>
                    <a:pt x="236" y="64"/>
                  </a:cubicBezTo>
                  <a:cubicBezTo>
                    <a:pt x="131" y="3"/>
                    <a:pt x="131" y="3"/>
                    <a:pt x="131" y="3"/>
                  </a:cubicBezTo>
                  <a:cubicBezTo>
                    <a:pt x="126" y="0"/>
                    <a:pt x="119" y="0"/>
                    <a:pt x="114" y="3"/>
                  </a:cubicBezTo>
                  <a:cubicBezTo>
                    <a:pt x="9" y="64"/>
                    <a:pt x="9" y="64"/>
                    <a:pt x="9" y="64"/>
                  </a:cubicBezTo>
                  <a:cubicBezTo>
                    <a:pt x="4" y="67"/>
                    <a:pt x="0" y="72"/>
                    <a:pt x="0" y="7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72" name="Google Shape;72;gbe3dc298df_0_238"/>
            <p:cNvSpPr/>
            <p:nvPr/>
          </p:nvSpPr>
          <p:spPr>
            <a:xfrm>
              <a:off x="2352675" y="2706689"/>
              <a:ext cx="669925" cy="765175"/>
            </a:xfrm>
            <a:custGeom>
              <a:rect b="b" l="l" r="r" t="t"/>
              <a:pathLst>
                <a:path extrusionOk="0" h="203" w="178">
                  <a:moveTo>
                    <a:pt x="0" y="57"/>
                  </a:moveTo>
                  <a:cubicBezTo>
                    <a:pt x="0" y="145"/>
                    <a:pt x="0" y="145"/>
                    <a:pt x="0" y="145"/>
                  </a:cubicBezTo>
                  <a:cubicBezTo>
                    <a:pt x="0" y="150"/>
                    <a:pt x="2" y="154"/>
                    <a:pt x="6" y="156"/>
                  </a:cubicBezTo>
                  <a:cubicBezTo>
                    <a:pt x="82" y="200"/>
                    <a:pt x="82" y="200"/>
                    <a:pt x="82" y="200"/>
                  </a:cubicBezTo>
                  <a:cubicBezTo>
                    <a:pt x="86" y="203"/>
                    <a:pt x="91" y="203"/>
                    <a:pt x="95" y="200"/>
                  </a:cubicBezTo>
                  <a:cubicBezTo>
                    <a:pt x="171" y="156"/>
                    <a:pt x="171" y="156"/>
                    <a:pt x="171" y="156"/>
                  </a:cubicBezTo>
                  <a:cubicBezTo>
                    <a:pt x="175" y="154"/>
                    <a:pt x="178" y="150"/>
                    <a:pt x="178" y="145"/>
                  </a:cubicBezTo>
                  <a:cubicBezTo>
                    <a:pt x="178" y="57"/>
                    <a:pt x="178" y="57"/>
                    <a:pt x="178" y="57"/>
                  </a:cubicBezTo>
                  <a:cubicBezTo>
                    <a:pt x="178" y="53"/>
                    <a:pt x="175" y="49"/>
                    <a:pt x="171" y="46"/>
                  </a:cubicBezTo>
                  <a:cubicBezTo>
                    <a:pt x="95" y="2"/>
                    <a:pt x="95" y="2"/>
                    <a:pt x="95" y="2"/>
                  </a:cubicBezTo>
                  <a:cubicBezTo>
                    <a:pt x="91" y="0"/>
                    <a:pt x="86" y="0"/>
                    <a:pt x="82" y="2"/>
                  </a:cubicBezTo>
                  <a:cubicBezTo>
                    <a:pt x="6" y="46"/>
                    <a:pt x="6" y="46"/>
                    <a:pt x="6" y="46"/>
                  </a:cubicBezTo>
                  <a:cubicBezTo>
                    <a:pt x="2" y="49"/>
                    <a:pt x="0" y="53"/>
                    <a:pt x="0" y="5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grpSp>
      <p:grpSp>
        <p:nvGrpSpPr>
          <p:cNvPr id="73" name="Google Shape;73;gbe3dc298df_0_238"/>
          <p:cNvGrpSpPr/>
          <p:nvPr/>
        </p:nvGrpSpPr>
        <p:grpSpPr>
          <a:xfrm>
            <a:off x="937919" y="1961503"/>
            <a:ext cx="1015205" cy="1157475"/>
            <a:chOff x="1285875" y="2033589"/>
            <a:chExt cx="917575" cy="1046163"/>
          </a:xfrm>
        </p:grpSpPr>
        <p:sp>
          <p:nvSpPr>
            <p:cNvPr id="74" name="Google Shape;74;gbe3dc298df_0_238"/>
            <p:cNvSpPr/>
            <p:nvPr/>
          </p:nvSpPr>
          <p:spPr>
            <a:xfrm>
              <a:off x="1285875" y="2033589"/>
              <a:ext cx="917575" cy="1046163"/>
            </a:xfrm>
            <a:custGeom>
              <a:rect b="b" l="l" r="r" t="t"/>
              <a:pathLst>
                <a:path extrusionOk="0" h="278" w="244">
                  <a:moveTo>
                    <a:pt x="244" y="200"/>
                  </a:moveTo>
                  <a:cubicBezTo>
                    <a:pt x="244" y="78"/>
                    <a:pt x="244" y="78"/>
                    <a:pt x="244" y="78"/>
                  </a:cubicBezTo>
                  <a:cubicBezTo>
                    <a:pt x="244" y="72"/>
                    <a:pt x="241" y="66"/>
                    <a:pt x="236" y="63"/>
                  </a:cubicBezTo>
                  <a:cubicBezTo>
                    <a:pt x="131" y="3"/>
                    <a:pt x="131" y="3"/>
                    <a:pt x="131" y="3"/>
                  </a:cubicBezTo>
                  <a:cubicBezTo>
                    <a:pt x="125" y="0"/>
                    <a:pt x="119" y="0"/>
                    <a:pt x="113" y="3"/>
                  </a:cubicBezTo>
                  <a:cubicBezTo>
                    <a:pt x="8" y="63"/>
                    <a:pt x="8" y="63"/>
                    <a:pt x="8" y="63"/>
                  </a:cubicBezTo>
                  <a:cubicBezTo>
                    <a:pt x="3" y="66"/>
                    <a:pt x="0" y="72"/>
                    <a:pt x="0" y="78"/>
                  </a:cubicBezTo>
                  <a:cubicBezTo>
                    <a:pt x="0" y="200"/>
                    <a:pt x="0" y="200"/>
                    <a:pt x="0" y="200"/>
                  </a:cubicBezTo>
                  <a:cubicBezTo>
                    <a:pt x="0" y="206"/>
                    <a:pt x="3" y="212"/>
                    <a:pt x="8" y="215"/>
                  </a:cubicBezTo>
                  <a:cubicBezTo>
                    <a:pt x="113" y="275"/>
                    <a:pt x="113" y="275"/>
                    <a:pt x="113" y="275"/>
                  </a:cubicBezTo>
                  <a:cubicBezTo>
                    <a:pt x="119" y="278"/>
                    <a:pt x="125" y="278"/>
                    <a:pt x="131" y="275"/>
                  </a:cubicBezTo>
                  <a:cubicBezTo>
                    <a:pt x="236" y="215"/>
                    <a:pt x="236" y="215"/>
                    <a:pt x="236" y="215"/>
                  </a:cubicBezTo>
                  <a:cubicBezTo>
                    <a:pt x="241" y="212"/>
                    <a:pt x="244" y="206"/>
                    <a:pt x="244" y="20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75" name="Google Shape;75;gbe3dc298df_0_238"/>
            <p:cNvSpPr/>
            <p:nvPr/>
          </p:nvSpPr>
          <p:spPr>
            <a:xfrm>
              <a:off x="1409700" y="2176464"/>
              <a:ext cx="669925" cy="760413"/>
            </a:xfrm>
            <a:custGeom>
              <a:rect b="b" l="l" r="r" t="t"/>
              <a:pathLst>
                <a:path extrusionOk="0" h="202" w="178">
                  <a:moveTo>
                    <a:pt x="178" y="145"/>
                  </a:moveTo>
                  <a:cubicBezTo>
                    <a:pt x="178" y="57"/>
                    <a:pt x="178" y="57"/>
                    <a:pt x="178" y="57"/>
                  </a:cubicBezTo>
                  <a:cubicBezTo>
                    <a:pt x="178" y="52"/>
                    <a:pt x="176" y="48"/>
                    <a:pt x="172" y="46"/>
                  </a:cubicBezTo>
                  <a:cubicBezTo>
                    <a:pt x="95" y="2"/>
                    <a:pt x="95" y="2"/>
                    <a:pt x="95" y="2"/>
                  </a:cubicBezTo>
                  <a:cubicBezTo>
                    <a:pt x="91" y="0"/>
                    <a:pt x="87" y="0"/>
                    <a:pt x="83" y="2"/>
                  </a:cubicBezTo>
                  <a:cubicBezTo>
                    <a:pt x="6" y="46"/>
                    <a:pt x="6" y="46"/>
                    <a:pt x="6" y="46"/>
                  </a:cubicBezTo>
                  <a:cubicBezTo>
                    <a:pt x="2" y="48"/>
                    <a:pt x="0" y="52"/>
                    <a:pt x="0" y="57"/>
                  </a:cubicBezTo>
                  <a:cubicBezTo>
                    <a:pt x="0" y="145"/>
                    <a:pt x="0" y="145"/>
                    <a:pt x="0" y="145"/>
                  </a:cubicBezTo>
                  <a:cubicBezTo>
                    <a:pt x="0" y="150"/>
                    <a:pt x="2" y="154"/>
                    <a:pt x="6" y="156"/>
                  </a:cubicBezTo>
                  <a:cubicBezTo>
                    <a:pt x="83" y="200"/>
                    <a:pt x="83" y="200"/>
                    <a:pt x="83" y="200"/>
                  </a:cubicBezTo>
                  <a:cubicBezTo>
                    <a:pt x="87" y="202"/>
                    <a:pt x="91" y="202"/>
                    <a:pt x="95" y="200"/>
                  </a:cubicBezTo>
                  <a:cubicBezTo>
                    <a:pt x="172" y="156"/>
                    <a:pt x="172" y="156"/>
                    <a:pt x="172" y="156"/>
                  </a:cubicBezTo>
                  <a:cubicBezTo>
                    <a:pt x="176" y="154"/>
                    <a:pt x="178" y="150"/>
                    <a:pt x="178" y="1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grpSp>
      <p:grpSp>
        <p:nvGrpSpPr>
          <p:cNvPr id="76" name="Google Shape;76;gbe3dc298df_0_238"/>
          <p:cNvGrpSpPr/>
          <p:nvPr/>
        </p:nvGrpSpPr>
        <p:grpSpPr>
          <a:xfrm>
            <a:off x="5104127" y="1961503"/>
            <a:ext cx="1018718" cy="1157475"/>
            <a:chOff x="5051425" y="2033589"/>
            <a:chExt cx="920750" cy="1046163"/>
          </a:xfrm>
        </p:grpSpPr>
        <p:sp>
          <p:nvSpPr>
            <p:cNvPr id="77" name="Google Shape;77;gbe3dc298df_0_238"/>
            <p:cNvSpPr/>
            <p:nvPr/>
          </p:nvSpPr>
          <p:spPr>
            <a:xfrm>
              <a:off x="5051425" y="2033589"/>
              <a:ext cx="920750" cy="1046163"/>
            </a:xfrm>
            <a:custGeom>
              <a:rect b="b" l="l" r="r" t="t"/>
              <a:pathLst>
                <a:path extrusionOk="0" h="278" w="245">
                  <a:moveTo>
                    <a:pt x="245" y="200"/>
                  </a:moveTo>
                  <a:cubicBezTo>
                    <a:pt x="245" y="78"/>
                    <a:pt x="245" y="78"/>
                    <a:pt x="245" y="78"/>
                  </a:cubicBezTo>
                  <a:cubicBezTo>
                    <a:pt x="245" y="72"/>
                    <a:pt x="242" y="66"/>
                    <a:pt x="236" y="63"/>
                  </a:cubicBezTo>
                  <a:cubicBezTo>
                    <a:pt x="131" y="3"/>
                    <a:pt x="131" y="3"/>
                    <a:pt x="131" y="3"/>
                  </a:cubicBezTo>
                  <a:cubicBezTo>
                    <a:pt x="126" y="0"/>
                    <a:pt x="119" y="0"/>
                    <a:pt x="114" y="3"/>
                  </a:cubicBezTo>
                  <a:cubicBezTo>
                    <a:pt x="9" y="63"/>
                    <a:pt x="9" y="63"/>
                    <a:pt x="9" y="63"/>
                  </a:cubicBezTo>
                  <a:cubicBezTo>
                    <a:pt x="4" y="66"/>
                    <a:pt x="0" y="72"/>
                    <a:pt x="0" y="78"/>
                  </a:cubicBezTo>
                  <a:cubicBezTo>
                    <a:pt x="0" y="200"/>
                    <a:pt x="0" y="200"/>
                    <a:pt x="0" y="200"/>
                  </a:cubicBezTo>
                  <a:cubicBezTo>
                    <a:pt x="0" y="206"/>
                    <a:pt x="4" y="212"/>
                    <a:pt x="9" y="215"/>
                  </a:cubicBezTo>
                  <a:cubicBezTo>
                    <a:pt x="114" y="275"/>
                    <a:pt x="114" y="275"/>
                    <a:pt x="114" y="275"/>
                  </a:cubicBezTo>
                  <a:cubicBezTo>
                    <a:pt x="119" y="278"/>
                    <a:pt x="126" y="278"/>
                    <a:pt x="131" y="275"/>
                  </a:cubicBezTo>
                  <a:cubicBezTo>
                    <a:pt x="236" y="215"/>
                    <a:pt x="236" y="215"/>
                    <a:pt x="236" y="215"/>
                  </a:cubicBezTo>
                  <a:cubicBezTo>
                    <a:pt x="242" y="212"/>
                    <a:pt x="245" y="206"/>
                    <a:pt x="245" y="20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78" name="Google Shape;78;gbe3dc298df_0_238"/>
            <p:cNvSpPr/>
            <p:nvPr/>
          </p:nvSpPr>
          <p:spPr>
            <a:xfrm>
              <a:off x="5178425" y="2176464"/>
              <a:ext cx="668338" cy="760413"/>
            </a:xfrm>
            <a:custGeom>
              <a:rect b="b" l="l" r="r" t="t"/>
              <a:pathLst>
                <a:path extrusionOk="0" h="202" w="178">
                  <a:moveTo>
                    <a:pt x="178" y="145"/>
                  </a:moveTo>
                  <a:cubicBezTo>
                    <a:pt x="178" y="57"/>
                    <a:pt x="178" y="57"/>
                    <a:pt x="178" y="57"/>
                  </a:cubicBezTo>
                  <a:cubicBezTo>
                    <a:pt x="178" y="52"/>
                    <a:pt x="175" y="48"/>
                    <a:pt x="171" y="46"/>
                  </a:cubicBezTo>
                  <a:cubicBezTo>
                    <a:pt x="95" y="2"/>
                    <a:pt x="95" y="2"/>
                    <a:pt x="95" y="2"/>
                  </a:cubicBezTo>
                  <a:cubicBezTo>
                    <a:pt x="91" y="0"/>
                    <a:pt x="86" y="0"/>
                    <a:pt x="82" y="2"/>
                  </a:cubicBezTo>
                  <a:cubicBezTo>
                    <a:pt x="6" y="46"/>
                    <a:pt x="6" y="46"/>
                    <a:pt x="6" y="46"/>
                  </a:cubicBezTo>
                  <a:cubicBezTo>
                    <a:pt x="2" y="48"/>
                    <a:pt x="0" y="52"/>
                    <a:pt x="0" y="57"/>
                  </a:cubicBezTo>
                  <a:cubicBezTo>
                    <a:pt x="0" y="145"/>
                    <a:pt x="0" y="145"/>
                    <a:pt x="0" y="145"/>
                  </a:cubicBezTo>
                  <a:cubicBezTo>
                    <a:pt x="0" y="150"/>
                    <a:pt x="2" y="154"/>
                    <a:pt x="6" y="156"/>
                  </a:cubicBezTo>
                  <a:cubicBezTo>
                    <a:pt x="82" y="200"/>
                    <a:pt x="82" y="200"/>
                    <a:pt x="82" y="200"/>
                  </a:cubicBezTo>
                  <a:cubicBezTo>
                    <a:pt x="86" y="202"/>
                    <a:pt x="91" y="202"/>
                    <a:pt x="95" y="200"/>
                  </a:cubicBezTo>
                  <a:cubicBezTo>
                    <a:pt x="171" y="156"/>
                    <a:pt x="171" y="156"/>
                    <a:pt x="171" y="156"/>
                  </a:cubicBezTo>
                  <a:cubicBezTo>
                    <a:pt x="175" y="154"/>
                    <a:pt x="178" y="150"/>
                    <a:pt x="178" y="1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grpSp>
      <p:grpSp>
        <p:nvGrpSpPr>
          <p:cNvPr id="79" name="Google Shape;79;gbe3dc298df_0_238"/>
          <p:cNvGrpSpPr/>
          <p:nvPr/>
        </p:nvGrpSpPr>
        <p:grpSpPr>
          <a:xfrm>
            <a:off x="6147435" y="2548144"/>
            <a:ext cx="1018718" cy="1162744"/>
            <a:chOff x="5994400" y="2563814"/>
            <a:chExt cx="920750" cy="1050925"/>
          </a:xfrm>
        </p:grpSpPr>
        <p:sp>
          <p:nvSpPr>
            <p:cNvPr id="80" name="Google Shape;80;gbe3dc298df_0_238"/>
            <p:cNvSpPr/>
            <p:nvPr/>
          </p:nvSpPr>
          <p:spPr>
            <a:xfrm>
              <a:off x="5994400" y="2563814"/>
              <a:ext cx="920750" cy="1050925"/>
            </a:xfrm>
            <a:custGeom>
              <a:rect b="b" l="l" r="r" t="t"/>
              <a:pathLst>
                <a:path extrusionOk="0" h="279" w="245">
                  <a:moveTo>
                    <a:pt x="0" y="79"/>
                  </a:moveTo>
                  <a:cubicBezTo>
                    <a:pt x="0" y="200"/>
                    <a:pt x="0" y="200"/>
                    <a:pt x="0" y="200"/>
                  </a:cubicBezTo>
                  <a:cubicBezTo>
                    <a:pt x="0" y="206"/>
                    <a:pt x="3" y="212"/>
                    <a:pt x="9" y="215"/>
                  </a:cubicBezTo>
                  <a:cubicBezTo>
                    <a:pt x="114" y="276"/>
                    <a:pt x="114" y="276"/>
                    <a:pt x="114" y="276"/>
                  </a:cubicBezTo>
                  <a:cubicBezTo>
                    <a:pt x="119" y="279"/>
                    <a:pt x="126" y="279"/>
                    <a:pt x="131" y="276"/>
                  </a:cubicBezTo>
                  <a:cubicBezTo>
                    <a:pt x="236" y="215"/>
                    <a:pt x="236" y="215"/>
                    <a:pt x="236" y="215"/>
                  </a:cubicBezTo>
                  <a:cubicBezTo>
                    <a:pt x="241" y="212"/>
                    <a:pt x="245" y="206"/>
                    <a:pt x="245" y="200"/>
                  </a:cubicBezTo>
                  <a:cubicBezTo>
                    <a:pt x="245" y="79"/>
                    <a:pt x="245" y="79"/>
                    <a:pt x="245" y="79"/>
                  </a:cubicBezTo>
                  <a:cubicBezTo>
                    <a:pt x="245" y="72"/>
                    <a:pt x="241" y="67"/>
                    <a:pt x="236" y="64"/>
                  </a:cubicBezTo>
                  <a:cubicBezTo>
                    <a:pt x="131" y="3"/>
                    <a:pt x="131" y="3"/>
                    <a:pt x="131" y="3"/>
                  </a:cubicBezTo>
                  <a:cubicBezTo>
                    <a:pt x="126" y="0"/>
                    <a:pt x="119" y="0"/>
                    <a:pt x="114" y="3"/>
                  </a:cubicBezTo>
                  <a:cubicBezTo>
                    <a:pt x="9" y="64"/>
                    <a:pt x="9" y="64"/>
                    <a:pt x="9" y="64"/>
                  </a:cubicBezTo>
                  <a:cubicBezTo>
                    <a:pt x="3" y="67"/>
                    <a:pt x="0" y="72"/>
                    <a:pt x="0" y="79"/>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81" name="Google Shape;81;gbe3dc298df_0_238"/>
            <p:cNvSpPr/>
            <p:nvPr/>
          </p:nvSpPr>
          <p:spPr>
            <a:xfrm>
              <a:off x="6118225" y="2706689"/>
              <a:ext cx="668338" cy="765175"/>
            </a:xfrm>
            <a:custGeom>
              <a:rect b="b" l="l" r="r" t="t"/>
              <a:pathLst>
                <a:path extrusionOk="0" h="203" w="178">
                  <a:moveTo>
                    <a:pt x="0" y="57"/>
                  </a:moveTo>
                  <a:cubicBezTo>
                    <a:pt x="0" y="145"/>
                    <a:pt x="0" y="145"/>
                    <a:pt x="0" y="145"/>
                  </a:cubicBezTo>
                  <a:cubicBezTo>
                    <a:pt x="0" y="150"/>
                    <a:pt x="3" y="154"/>
                    <a:pt x="7" y="156"/>
                  </a:cubicBezTo>
                  <a:cubicBezTo>
                    <a:pt x="83" y="200"/>
                    <a:pt x="83" y="200"/>
                    <a:pt x="83" y="200"/>
                  </a:cubicBezTo>
                  <a:cubicBezTo>
                    <a:pt x="87" y="203"/>
                    <a:pt x="92" y="203"/>
                    <a:pt x="96" y="200"/>
                  </a:cubicBezTo>
                  <a:cubicBezTo>
                    <a:pt x="172" y="156"/>
                    <a:pt x="172" y="156"/>
                    <a:pt x="172" y="156"/>
                  </a:cubicBezTo>
                  <a:cubicBezTo>
                    <a:pt x="176" y="154"/>
                    <a:pt x="178" y="150"/>
                    <a:pt x="178" y="145"/>
                  </a:cubicBezTo>
                  <a:cubicBezTo>
                    <a:pt x="178" y="57"/>
                    <a:pt x="178" y="57"/>
                    <a:pt x="178" y="57"/>
                  </a:cubicBezTo>
                  <a:cubicBezTo>
                    <a:pt x="178" y="53"/>
                    <a:pt x="176" y="49"/>
                    <a:pt x="172" y="46"/>
                  </a:cubicBezTo>
                  <a:cubicBezTo>
                    <a:pt x="96" y="2"/>
                    <a:pt x="96" y="2"/>
                    <a:pt x="96" y="2"/>
                  </a:cubicBezTo>
                  <a:cubicBezTo>
                    <a:pt x="92" y="0"/>
                    <a:pt x="87" y="0"/>
                    <a:pt x="83" y="2"/>
                  </a:cubicBezTo>
                  <a:cubicBezTo>
                    <a:pt x="7" y="46"/>
                    <a:pt x="7" y="46"/>
                    <a:pt x="7" y="46"/>
                  </a:cubicBezTo>
                  <a:cubicBezTo>
                    <a:pt x="3" y="49"/>
                    <a:pt x="0" y="53"/>
                    <a:pt x="0" y="57"/>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grpSp>
      <p:grpSp>
        <p:nvGrpSpPr>
          <p:cNvPr id="82" name="Google Shape;82;gbe3dc298df_0_238"/>
          <p:cNvGrpSpPr/>
          <p:nvPr/>
        </p:nvGrpSpPr>
        <p:grpSpPr>
          <a:xfrm>
            <a:off x="7190736" y="1961503"/>
            <a:ext cx="1013449" cy="1157475"/>
            <a:chOff x="6937375" y="2033589"/>
            <a:chExt cx="915988" cy="1046163"/>
          </a:xfrm>
        </p:grpSpPr>
        <p:sp>
          <p:nvSpPr>
            <p:cNvPr id="83" name="Google Shape;83;gbe3dc298df_0_238"/>
            <p:cNvSpPr/>
            <p:nvPr/>
          </p:nvSpPr>
          <p:spPr>
            <a:xfrm>
              <a:off x="6937375" y="2033589"/>
              <a:ext cx="915988" cy="1046163"/>
            </a:xfrm>
            <a:custGeom>
              <a:rect b="b" l="l" r="r" t="t"/>
              <a:pathLst>
                <a:path extrusionOk="0" h="278" w="244">
                  <a:moveTo>
                    <a:pt x="244" y="200"/>
                  </a:moveTo>
                  <a:cubicBezTo>
                    <a:pt x="244" y="78"/>
                    <a:pt x="244" y="78"/>
                    <a:pt x="244" y="78"/>
                  </a:cubicBezTo>
                  <a:cubicBezTo>
                    <a:pt x="244" y="72"/>
                    <a:pt x="241" y="66"/>
                    <a:pt x="236" y="63"/>
                  </a:cubicBezTo>
                  <a:cubicBezTo>
                    <a:pt x="131" y="3"/>
                    <a:pt x="131" y="3"/>
                    <a:pt x="131" y="3"/>
                  </a:cubicBezTo>
                  <a:cubicBezTo>
                    <a:pt x="125" y="0"/>
                    <a:pt x="119" y="0"/>
                    <a:pt x="113" y="3"/>
                  </a:cubicBezTo>
                  <a:cubicBezTo>
                    <a:pt x="8" y="63"/>
                    <a:pt x="8" y="63"/>
                    <a:pt x="8" y="63"/>
                  </a:cubicBezTo>
                  <a:cubicBezTo>
                    <a:pt x="3" y="66"/>
                    <a:pt x="0" y="72"/>
                    <a:pt x="0" y="78"/>
                  </a:cubicBezTo>
                  <a:cubicBezTo>
                    <a:pt x="0" y="200"/>
                    <a:pt x="0" y="200"/>
                    <a:pt x="0" y="200"/>
                  </a:cubicBezTo>
                  <a:cubicBezTo>
                    <a:pt x="0" y="206"/>
                    <a:pt x="3" y="212"/>
                    <a:pt x="8" y="215"/>
                  </a:cubicBezTo>
                  <a:cubicBezTo>
                    <a:pt x="113" y="275"/>
                    <a:pt x="113" y="275"/>
                    <a:pt x="113" y="275"/>
                  </a:cubicBezTo>
                  <a:cubicBezTo>
                    <a:pt x="119" y="278"/>
                    <a:pt x="125" y="278"/>
                    <a:pt x="131" y="275"/>
                  </a:cubicBezTo>
                  <a:cubicBezTo>
                    <a:pt x="236" y="215"/>
                    <a:pt x="236" y="215"/>
                    <a:pt x="236" y="215"/>
                  </a:cubicBezTo>
                  <a:cubicBezTo>
                    <a:pt x="241" y="212"/>
                    <a:pt x="244" y="206"/>
                    <a:pt x="244" y="200"/>
                  </a:cubicBezTo>
                  <a:close/>
                </a:path>
              </a:pathLst>
            </a:custGeom>
            <a:solidFill>
              <a:srgbClr val="0058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84" name="Google Shape;84;gbe3dc298df_0_238"/>
            <p:cNvSpPr/>
            <p:nvPr/>
          </p:nvSpPr>
          <p:spPr>
            <a:xfrm>
              <a:off x="7061200" y="2176464"/>
              <a:ext cx="668338" cy="760413"/>
            </a:xfrm>
            <a:custGeom>
              <a:rect b="b" l="l" r="r" t="t"/>
              <a:pathLst>
                <a:path extrusionOk="0" h="202" w="178">
                  <a:moveTo>
                    <a:pt x="178" y="145"/>
                  </a:moveTo>
                  <a:cubicBezTo>
                    <a:pt x="178" y="57"/>
                    <a:pt x="178" y="57"/>
                    <a:pt x="178" y="57"/>
                  </a:cubicBezTo>
                  <a:cubicBezTo>
                    <a:pt x="178" y="52"/>
                    <a:pt x="176" y="48"/>
                    <a:pt x="172" y="46"/>
                  </a:cubicBezTo>
                  <a:cubicBezTo>
                    <a:pt x="95" y="2"/>
                    <a:pt x="95" y="2"/>
                    <a:pt x="95" y="2"/>
                  </a:cubicBezTo>
                  <a:cubicBezTo>
                    <a:pt x="91" y="0"/>
                    <a:pt x="87" y="0"/>
                    <a:pt x="83" y="2"/>
                  </a:cubicBezTo>
                  <a:cubicBezTo>
                    <a:pt x="6" y="46"/>
                    <a:pt x="6" y="46"/>
                    <a:pt x="6" y="46"/>
                  </a:cubicBezTo>
                  <a:cubicBezTo>
                    <a:pt x="2" y="48"/>
                    <a:pt x="0" y="52"/>
                    <a:pt x="0" y="57"/>
                  </a:cubicBezTo>
                  <a:cubicBezTo>
                    <a:pt x="0" y="145"/>
                    <a:pt x="0" y="145"/>
                    <a:pt x="0" y="145"/>
                  </a:cubicBezTo>
                  <a:cubicBezTo>
                    <a:pt x="0" y="150"/>
                    <a:pt x="2" y="154"/>
                    <a:pt x="6" y="156"/>
                  </a:cubicBezTo>
                  <a:cubicBezTo>
                    <a:pt x="83" y="200"/>
                    <a:pt x="83" y="200"/>
                    <a:pt x="83" y="200"/>
                  </a:cubicBezTo>
                  <a:cubicBezTo>
                    <a:pt x="87" y="202"/>
                    <a:pt x="91" y="202"/>
                    <a:pt x="95" y="200"/>
                  </a:cubicBezTo>
                  <a:cubicBezTo>
                    <a:pt x="172" y="156"/>
                    <a:pt x="172" y="156"/>
                    <a:pt x="172" y="156"/>
                  </a:cubicBezTo>
                  <a:cubicBezTo>
                    <a:pt x="176" y="154"/>
                    <a:pt x="178" y="150"/>
                    <a:pt x="178" y="145"/>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grpSp>
      <p:grpSp>
        <p:nvGrpSpPr>
          <p:cNvPr id="85" name="Google Shape;85;gbe3dc298df_0_238"/>
          <p:cNvGrpSpPr/>
          <p:nvPr/>
        </p:nvGrpSpPr>
        <p:grpSpPr>
          <a:xfrm>
            <a:off x="3365331" y="3031546"/>
            <a:ext cx="324940" cy="713291"/>
            <a:chOff x="3365331" y="3031546"/>
            <a:chExt cx="324940" cy="713291"/>
          </a:xfrm>
        </p:grpSpPr>
        <p:cxnSp>
          <p:nvCxnSpPr>
            <p:cNvPr id="86" name="Google Shape;86;gbe3dc298df_0_238"/>
            <p:cNvCxnSpPr/>
            <p:nvPr/>
          </p:nvCxnSpPr>
          <p:spPr>
            <a:xfrm>
              <a:off x="3530434" y="3031546"/>
              <a:ext cx="0" cy="355200"/>
            </a:xfrm>
            <a:prstGeom prst="straightConnector1">
              <a:avLst/>
            </a:prstGeom>
            <a:noFill/>
            <a:ln cap="flat" cmpd="sng" w="19050">
              <a:solidFill>
                <a:srgbClr val="A5A5A5"/>
              </a:solidFill>
              <a:prstDash val="solid"/>
              <a:miter lim="800000"/>
              <a:headEnd len="med" w="med" type="oval"/>
              <a:tailEnd len="sm" w="sm" type="none"/>
            </a:ln>
          </p:spPr>
        </p:cxnSp>
        <p:sp>
          <p:nvSpPr>
            <p:cNvPr id="87" name="Google Shape;87;gbe3dc298df_0_238"/>
            <p:cNvSpPr/>
            <p:nvPr/>
          </p:nvSpPr>
          <p:spPr>
            <a:xfrm>
              <a:off x="3365331" y="3377742"/>
              <a:ext cx="324940" cy="367095"/>
            </a:xfrm>
            <a:custGeom>
              <a:rect b="b" l="l" r="r" t="t"/>
              <a:pathLst>
                <a:path extrusionOk="0" h="88" w="78">
                  <a:moveTo>
                    <a:pt x="78" y="63"/>
                  </a:moveTo>
                  <a:cubicBezTo>
                    <a:pt x="78" y="25"/>
                    <a:pt x="78" y="25"/>
                    <a:pt x="78" y="25"/>
                  </a:cubicBezTo>
                  <a:cubicBezTo>
                    <a:pt x="78" y="23"/>
                    <a:pt x="77" y="21"/>
                    <a:pt x="76" y="20"/>
                  </a:cubicBezTo>
                  <a:cubicBezTo>
                    <a:pt x="42" y="1"/>
                    <a:pt x="42" y="1"/>
                    <a:pt x="42" y="1"/>
                  </a:cubicBezTo>
                  <a:cubicBezTo>
                    <a:pt x="40" y="0"/>
                    <a:pt x="38" y="0"/>
                    <a:pt x="37" y="1"/>
                  </a:cubicBezTo>
                  <a:cubicBezTo>
                    <a:pt x="3" y="20"/>
                    <a:pt x="3" y="20"/>
                    <a:pt x="3" y="20"/>
                  </a:cubicBezTo>
                  <a:cubicBezTo>
                    <a:pt x="1" y="21"/>
                    <a:pt x="0" y="23"/>
                    <a:pt x="0" y="25"/>
                  </a:cubicBezTo>
                  <a:cubicBezTo>
                    <a:pt x="0" y="63"/>
                    <a:pt x="0" y="63"/>
                    <a:pt x="0" y="63"/>
                  </a:cubicBezTo>
                  <a:cubicBezTo>
                    <a:pt x="0" y="65"/>
                    <a:pt x="1" y="67"/>
                    <a:pt x="3" y="68"/>
                  </a:cubicBezTo>
                  <a:cubicBezTo>
                    <a:pt x="37" y="87"/>
                    <a:pt x="37" y="87"/>
                    <a:pt x="37" y="87"/>
                  </a:cubicBezTo>
                  <a:cubicBezTo>
                    <a:pt x="38" y="88"/>
                    <a:pt x="40" y="88"/>
                    <a:pt x="42" y="87"/>
                  </a:cubicBezTo>
                  <a:cubicBezTo>
                    <a:pt x="76" y="68"/>
                    <a:pt x="76" y="68"/>
                    <a:pt x="76" y="68"/>
                  </a:cubicBezTo>
                  <a:cubicBezTo>
                    <a:pt x="77" y="67"/>
                    <a:pt x="78" y="65"/>
                    <a:pt x="78" y="6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Roboto"/>
                  <a:ea typeface="Roboto"/>
                  <a:cs typeface="Roboto"/>
                  <a:sym typeface="Roboto"/>
                </a:rPr>
                <a:t>3</a:t>
              </a:r>
              <a:endParaRPr/>
            </a:p>
          </p:txBody>
        </p:sp>
      </p:grpSp>
      <p:grpSp>
        <p:nvGrpSpPr>
          <p:cNvPr id="88" name="Google Shape;88;gbe3dc298df_0_238"/>
          <p:cNvGrpSpPr/>
          <p:nvPr/>
        </p:nvGrpSpPr>
        <p:grpSpPr>
          <a:xfrm>
            <a:off x="4408652" y="1896893"/>
            <a:ext cx="324940" cy="726880"/>
            <a:chOff x="4408652" y="1896893"/>
            <a:chExt cx="324940" cy="726880"/>
          </a:xfrm>
        </p:grpSpPr>
        <p:cxnSp>
          <p:nvCxnSpPr>
            <p:cNvPr id="89" name="Google Shape;89;gbe3dc298df_0_238"/>
            <p:cNvCxnSpPr/>
            <p:nvPr/>
          </p:nvCxnSpPr>
          <p:spPr>
            <a:xfrm rot="10800000">
              <a:off x="4571122" y="2259573"/>
              <a:ext cx="0" cy="364200"/>
            </a:xfrm>
            <a:prstGeom prst="straightConnector1">
              <a:avLst/>
            </a:prstGeom>
            <a:noFill/>
            <a:ln cap="flat" cmpd="sng" w="19050">
              <a:solidFill>
                <a:srgbClr val="A5A5A5"/>
              </a:solidFill>
              <a:prstDash val="solid"/>
              <a:miter lim="800000"/>
              <a:headEnd len="med" w="med" type="oval"/>
              <a:tailEnd len="sm" w="sm" type="none"/>
            </a:ln>
          </p:spPr>
        </p:cxnSp>
        <p:sp>
          <p:nvSpPr>
            <p:cNvPr id="90" name="Google Shape;90;gbe3dc298df_0_238"/>
            <p:cNvSpPr/>
            <p:nvPr/>
          </p:nvSpPr>
          <p:spPr>
            <a:xfrm>
              <a:off x="4408652" y="1896893"/>
              <a:ext cx="324940" cy="367095"/>
            </a:xfrm>
            <a:custGeom>
              <a:rect b="b" l="l" r="r" t="t"/>
              <a:pathLst>
                <a:path extrusionOk="0" h="88" w="78">
                  <a:moveTo>
                    <a:pt x="0" y="25"/>
                  </a:moveTo>
                  <a:cubicBezTo>
                    <a:pt x="0" y="63"/>
                    <a:pt x="0" y="63"/>
                    <a:pt x="0" y="63"/>
                  </a:cubicBezTo>
                  <a:cubicBezTo>
                    <a:pt x="0" y="65"/>
                    <a:pt x="1" y="67"/>
                    <a:pt x="3" y="68"/>
                  </a:cubicBezTo>
                  <a:cubicBezTo>
                    <a:pt x="36" y="87"/>
                    <a:pt x="36" y="87"/>
                    <a:pt x="36" y="87"/>
                  </a:cubicBezTo>
                  <a:cubicBezTo>
                    <a:pt x="38" y="88"/>
                    <a:pt x="40" y="88"/>
                    <a:pt x="42" y="87"/>
                  </a:cubicBezTo>
                  <a:cubicBezTo>
                    <a:pt x="75" y="68"/>
                    <a:pt x="75" y="68"/>
                    <a:pt x="75" y="68"/>
                  </a:cubicBezTo>
                  <a:cubicBezTo>
                    <a:pt x="77" y="67"/>
                    <a:pt x="78" y="65"/>
                    <a:pt x="78" y="63"/>
                  </a:cubicBezTo>
                  <a:cubicBezTo>
                    <a:pt x="78" y="25"/>
                    <a:pt x="78" y="25"/>
                    <a:pt x="78" y="25"/>
                  </a:cubicBezTo>
                  <a:cubicBezTo>
                    <a:pt x="78" y="23"/>
                    <a:pt x="77" y="21"/>
                    <a:pt x="75" y="20"/>
                  </a:cubicBezTo>
                  <a:cubicBezTo>
                    <a:pt x="42" y="1"/>
                    <a:pt x="42" y="1"/>
                    <a:pt x="42" y="1"/>
                  </a:cubicBezTo>
                  <a:cubicBezTo>
                    <a:pt x="40" y="0"/>
                    <a:pt x="38" y="0"/>
                    <a:pt x="36" y="1"/>
                  </a:cubicBezTo>
                  <a:cubicBezTo>
                    <a:pt x="3" y="20"/>
                    <a:pt x="3" y="20"/>
                    <a:pt x="3" y="20"/>
                  </a:cubicBezTo>
                  <a:cubicBezTo>
                    <a:pt x="1" y="21"/>
                    <a:pt x="0" y="23"/>
                    <a:pt x="0" y="25"/>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Roboto"/>
                  <a:ea typeface="Roboto"/>
                  <a:cs typeface="Roboto"/>
                  <a:sym typeface="Roboto"/>
                </a:rPr>
                <a:t>4</a:t>
              </a:r>
              <a:endParaRPr/>
            </a:p>
          </p:txBody>
        </p:sp>
      </p:grpSp>
      <p:grpSp>
        <p:nvGrpSpPr>
          <p:cNvPr id="91" name="Google Shape;91;gbe3dc298df_0_238"/>
          <p:cNvGrpSpPr/>
          <p:nvPr/>
        </p:nvGrpSpPr>
        <p:grpSpPr>
          <a:xfrm>
            <a:off x="1283956" y="3031546"/>
            <a:ext cx="323184" cy="713291"/>
            <a:chOff x="1283956" y="3031546"/>
            <a:chExt cx="323184" cy="713291"/>
          </a:xfrm>
        </p:grpSpPr>
        <p:cxnSp>
          <p:nvCxnSpPr>
            <p:cNvPr id="92" name="Google Shape;92;gbe3dc298df_0_238"/>
            <p:cNvCxnSpPr/>
            <p:nvPr/>
          </p:nvCxnSpPr>
          <p:spPr>
            <a:xfrm>
              <a:off x="1445549" y="3031546"/>
              <a:ext cx="0" cy="355200"/>
            </a:xfrm>
            <a:prstGeom prst="straightConnector1">
              <a:avLst/>
            </a:prstGeom>
            <a:noFill/>
            <a:ln cap="flat" cmpd="sng" w="19050">
              <a:solidFill>
                <a:srgbClr val="A5A5A5"/>
              </a:solidFill>
              <a:prstDash val="solid"/>
              <a:miter lim="800000"/>
              <a:headEnd len="med" w="med" type="oval"/>
              <a:tailEnd len="sm" w="sm" type="none"/>
            </a:ln>
          </p:spPr>
        </p:cxnSp>
        <p:sp>
          <p:nvSpPr>
            <p:cNvPr id="93" name="Google Shape;93;gbe3dc298df_0_238"/>
            <p:cNvSpPr/>
            <p:nvPr/>
          </p:nvSpPr>
          <p:spPr>
            <a:xfrm>
              <a:off x="1283956" y="3377742"/>
              <a:ext cx="323184" cy="367095"/>
            </a:xfrm>
            <a:custGeom>
              <a:rect b="b" l="l" r="r" t="t"/>
              <a:pathLst>
                <a:path extrusionOk="0" h="88" w="78">
                  <a:moveTo>
                    <a:pt x="78" y="63"/>
                  </a:moveTo>
                  <a:cubicBezTo>
                    <a:pt x="78" y="25"/>
                    <a:pt x="78" y="25"/>
                    <a:pt x="78" y="25"/>
                  </a:cubicBezTo>
                  <a:cubicBezTo>
                    <a:pt x="78" y="23"/>
                    <a:pt x="77" y="21"/>
                    <a:pt x="75" y="20"/>
                  </a:cubicBezTo>
                  <a:cubicBezTo>
                    <a:pt x="42" y="1"/>
                    <a:pt x="42" y="1"/>
                    <a:pt x="42" y="1"/>
                  </a:cubicBezTo>
                  <a:cubicBezTo>
                    <a:pt x="40" y="0"/>
                    <a:pt x="38" y="0"/>
                    <a:pt x="36" y="1"/>
                  </a:cubicBezTo>
                  <a:cubicBezTo>
                    <a:pt x="3" y="20"/>
                    <a:pt x="3" y="20"/>
                    <a:pt x="3" y="20"/>
                  </a:cubicBezTo>
                  <a:cubicBezTo>
                    <a:pt x="1" y="21"/>
                    <a:pt x="0" y="23"/>
                    <a:pt x="0" y="25"/>
                  </a:cubicBezTo>
                  <a:cubicBezTo>
                    <a:pt x="0" y="63"/>
                    <a:pt x="0" y="63"/>
                    <a:pt x="0" y="63"/>
                  </a:cubicBezTo>
                  <a:cubicBezTo>
                    <a:pt x="0" y="65"/>
                    <a:pt x="1" y="67"/>
                    <a:pt x="3" y="68"/>
                  </a:cubicBezTo>
                  <a:cubicBezTo>
                    <a:pt x="36" y="87"/>
                    <a:pt x="36" y="87"/>
                    <a:pt x="36" y="87"/>
                  </a:cubicBezTo>
                  <a:cubicBezTo>
                    <a:pt x="38" y="88"/>
                    <a:pt x="40" y="88"/>
                    <a:pt x="42" y="87"/>
                  </a:cubicBezTo>
                  <a:cubicBezTo>
                    <a:pt x="75" y="68"/>
                    <a:pt x="75" y="68"/>
                    <a:pt x="75" y="68"/>
                  </a:cubicBezTo>
                  <a:cubicBezTo>
                    <a:pt x="77" y="67"/>
                    <a:pt x="78" y="65"/>
                    <a:pt x="78" y="6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Roboto"/>
                  <a:ea typeface="Roboto"/>
                  <a:cs typeface="Roboto"/>
                  <a:sym typeface="Roboto"/>
                </a:rPr>
                <a:t>1</a:t>
              </a:r>
              <a:endParaRPr/>
            </a:p>
          </p:txBody>
        </p:sp>
      </p:grpSp>
      <p:grpSp>
        <p:nvGrpSpPr>
          <p:cNvPr id="94" name="Google Shape;94;gbe3dc298df_0_238"/>
          <p:cNvGrpSpPr/>
          <p:nvPr/>
        </p:nvGrpSpPr>
        <p:grpSpPr>
          <a:xfrm>
            <a:off x="5451972" y="3031546"/>
            <a:ext cx="323184" cy="713291"/>
            <a:chOff x="5453730" y="3031546"/>
            <a:chExt cx="323184" cy="713291"/>
          </a:xfrm>
        </p:grpSpPr>
        <p:cxnSp>
          <p:nvCxnSpPr>
            <p:cNvPr id="95" name="Google Shape;95;gbe3dc298df_0_238"/>
            <p:cNvCxnSpPr/>
            <p:nvPr/>
          </p:nvCxnSpPr>
          <p:spPr>
            <a:xfrm>
              <a:off x="5615321" y="3031546"/>
              <a:ext cx="0" cy="355200"/>
            </a:xfrm>
            <a:prstGeom prst="straightConnector1">
              <a:avLst/>
            </a:prstGeom>
            <a:noFill/>
            <a:ln cap="flat" cmpd="sng" w="19050">
              <a:solidFill>
                <a:srgbClr val="A5A5A5"/>
              </a:solidFill>
              <a:prstDash val="solid"/>
              <a:miter lim="800000"/>
              <a:headEnd len="med" w="med" type="oval"/>
              <a:tailEnd len="sm" w="sm" type="none"/>
            </a:ln>
          </p:spPr>
        </p:cxnSp>
        <p:sp>
          <p:nvSpPr>
            <p:cNvPr id="96" name="Google Shape;96;gbe3dc298df_0_238"/>
            <p:cNvSpPr/>
            <p:nvPr/>
          </p:nvSpPr>
          <p:spPr>
            <a:xfrm>
              <a:off x="5453730" y="3377742"/>
              <a:ext cx="323184" cy="367095"/>
            </a:xfrm>
            <a:custGeom>
              <a:rect b="b" l="l" r="r" t="t"/>
              <a:pathLst>
                <a:path extrusionOk="0" h="88" w="78">
                  <a:moveTo>
                    <a:pt x="78" y="63"/>
                  </a:moveTo>
                  <a:cubicBezTo>
                    <a:pt x="78" y="25"/>
                    <a:pt x="78" y="25"/>
                    <a:pt x="78" y="25"/>
                  </a:cubicBezTo>
                  <a:cubicBezTo>
                    <a:pt x="78" y="23"/>
                    <a:pt x="77" y="21"/>
                    <a:pt x="75" y="20"/>
                  </a:cubicBezTo>
                  <a:cubicBezTo>
                    <a:pt x="41" y="1"/>
                    <a:pt x="41" y="1"/>
                    <a:pt x="41" y="1"/>
                  </a:cubicBezTo>
                  <a:cubicBezTo>
                    <a:pt x="40" y="0"/>
                    <a:pt x="38" y="0"/>
                    <a:pt x="36" y="1"/>
                  </a:cubicBezTo>
                  <a:cubicBezTo>
                    <a:pt x="2" y="20"/>
                    <a:pt x="2" y="20"/>
                    <a:pt x="2" y="20"/>
                  </a:cubicBezTo>
                  <a:cubicBezTo>
                    <a:pt x="1" y="21"/>
                    <a:pt x="0" y="23"/>
                    <a:pt x="0" y="25"/>
                  </a:cubicBezTo>
                  <a:cubicBezTo>
                    <a:pt x="0" y="63"/>
                    <a:pt x="0" y="63"/>
                    <a:pt x="0" y="63"/>
                  </a:cubicBezTo>
                  <a:cubicBezTo>
                    <a:pt x="0" y="65"/>
                    <a:pt x="1" y="67"/>
                    <a:pt x="2" y="68"/>
                  </a:cubicBezTo>
                  <a:cubicBezTo>
                    <a:pt x="36" y="87"/>
                    <a:pt x="36" y="87"/>
                    <a:pt x="36" y="87"/>
                  </a:cubicBezTo>
                  <a:cubicBezTo>
                    <a:pt x="38" y="88"/>
                    <a:pt x="40" y="88"/>
                    <a:pt x="41" y="87"/>
                  </a:cubicBezTo>
                  <a:cubicBezTo>
                    <a:pt x="75" y="68"/>
                    <a:pt x="75" y="68"/>
                    <a:pt x="75" y="68"/>
                  </a:cubicBezTo>
                  <a:cubicBezTo>
                    <a:pt x="77" y="67"/>
                    <a:pt x="78" y="65"/>
                    <a:pt x="78" y="63"/>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Roboto"/>
                  <a:ea typeface="Roboto"/>
                  <a:cs typeface="Roboto"/>
                  <a:sym typeface="Roboto"/>
                </a:rPr>
                <a:t>5</a:t>
              </a:r>
              <a:endParaRPr/>
            </a:p>
          </p:txBody>
        </p:sp>
      </p:grpSp>
      <p:grpSp>
        <p:nvGrpSpPr>
          <p:cNvPr id="97" name="Google Shape;97;gbe3dc298df_0_238"/>
          <p:cNvGrpSpPr/>
          <p:nvPr/>
        </p:nvGrpSpPr>
        <p:grpSpPr>
          <a:xfrm>
            <a:off x="6491782" y="1896893"/>
            <a:ext cx="324940" cy="726880"/>
            <a:chOff x="6491782" y="1896893"/>
            <a:chExt cx="324940" cy="726880"/>
          </a:xfrm>
        </p:grpSpPr>
        <p:cxnSp>
          <p:nvCxnSpPr>
            <p:cNvPr id="98" name="Google Shape;98;gbe3dc298df_0_238"/>
            <p:cNvCxnSpPr/>
            <p:nvPr/>
          </p:nvCxnSpPr>
          <p:spPr>
            <a:xfrm rot="10800000">
              <a:off x="6654252" y="2259573"/>
              <a:ext cx="0" cy="364200"/>
            </a:xfrm>
            <a:prstGeom prst="straightConnector1">
              <a:avLst/>
            </a:prstGeom>
            <a:noFill/>
            <a:ln cap="flat" cmpd="sng" w="19050">
              <a:solidFill>
                <a:srgbClr val="A5A5A5"/>
              </a:solidFill>
              <a:prstDash val="solid"/>
              <a:miter lim="800000"/>
              <a:headEnd len="med" w="med" type="oval"/>
              <a:tailEnd len="sm" w="sm" type="none"/>
            </a:ln>
          </p:spPr>
        </p:cxnSp>
        <p:sp>
          <p:nvSpPr>
            <p:cNvPr id="99" name="Google Shape;99;gbe3dc298df_0_238"/>
            <p:cNvSpPr/>
            <p:nvPr/>
          </p:nvSpPr>
          <p:spPr>
            <a:xfrm>
              <a:off x="6491782" y="1896893"/>
              <a:ext cx="324940" cy="367095"/>
            </a:xfrm>
            <a:custGeom>
              <a:rect b="b" l="l" r="r" t="t"/>
              <a:pathLst>
                <a:path extrusionOk="0" h="88" w="78">
                  <a:moveTo>
                    <a:pt x="0" y="25"/>
                  </a:moveTo>
                  <a:cubicBezTo>
                    <a:pt x="0" y="63"/>
                    <a:pt x="0" y="63"/>
                    <a:pt x="0" y="63"/>
                  </a:cubicBezTo>
                  <a:cubicBezTo>
                    <a:pt x="0" y="65"/>
                    <a:pt x="1" y="67"/>
                    <a:pt x="3" y="68"/>
                  </a:cubicBezTo>
                  <a:cubicBezTo>
                    <a:pt x="37" y="87"/>
                    <a:pt x="37" y="87"/>
                    <a:pt x="37" y="87"/>
                  </a:cubicBezTo>
                  <a:cubicBezTo>
                    <a:pt x="38" y="88"/>
                    <a:pt x="40" y="88"/>
                    <a:pt x="42" y="87"/>
                  </a:cubicBezTo>
                  <a:cubicBezTo>
                    <a:pt x="76" y="68"/>
                    <a:pt x="76" y="68"/>
                    <a:pt x="76" y="68"/>
                  </a:cubicBezTo>
                  <a:cubicBezTo>
                    <a:pt x="77" y="67"/>
                    <a:pt x="78" y="65"/>
                    <a:pt x="78" y="63"/>
                  </a:cubicBezTo>
                  <a:cubicBezTo>
                    <a:pt x="78" y="25"/>
                    <a:pt x="78" y="25"/>
                    <a:pt x="78" y="25"/>
                  </a:cubicBezTo>
                  <a:cubicBezTo>
                    <a:pt x="78" y="23"/>
                    <a:pt x="77" y="21"/>
                    <a:pt x="76" y="20"/>
                  </a:cubicBezTo>
                  <a:cubicBezTo>
                    <a:pt x="42" y="1"/>
                    <a:pt x="42" y="1"/>
                    <a:pt x="42" y="1"/>
                  </a:cubicBezTo>
                  <a:cubicBezTo>
                    <a:pt x="40" y="0"/>
                    <a:pt x="38" y="0"/>
                    <a:pt x="37" y="1"/>
                  </a:cubicBezTo>
                  <a:cubicBezTo>
                    <a:pt x="3" y="20"/>
                    <a:pt x="3" y="20"/>
                    <a:pt x="3" y="20"/>
                  </a:cubicBezTo>
                  <a:cubicBezTo>
                    <a:pt x="1" y="21"/>
                    <a:pt x="0" y="23"/>
                    <a:pt x="0" y="2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Roboto"/>
                  <a:ea typeface="Roboto"/>
                  <a:cs typeface="Roboto"/>
                  <a:sym typeface="Roboto"/>
                </a:rPr>
                <a:t>6</a:t>
              </a:r>
              <a:endParaRPr/>
            </a:p>
          </p:txBody>
        </p:sp>
      </p:grpSp>
      <p:grpSp>
        <p:nvGrpSpPr>
          <p:cNvPr id="100" name="Google Shape;100;gbe3dc298df_0_238"/>
          <p:cNvGrpSpPr/>
          <p:nvPr/>
        </p:nvGrpSpPr>
        <p:grpSpPr>
          <a:xfrm>
            <a:off x="2325522" y="1896893"/>
            <a:ext cx="323184" cy="726880"/>
            <a:chOff x="2325522" y="1896893"/>
            <a:chExt cx="323184" cy="726880"/>
          </a:xfrm>
        </p:grpSpPr>
        <p:cxnSp>
          <p:nvCxnSpPr>
            <p:cNvPr id="101" name="Google Shape;101;gbe3dc298df_0_238"/>
            <p:cNvCxnSpPr/>
            <p:nvPr/>
          </p:nvCxnSpPr>
          <p:spPr>
            <a:xfrm rot="10800000">
              <a:off x="2487113" y="2259573"/>
              <a:ext cx="0" cy="364200"/>
            </a:xfrm>
            <a:prstGeom prst="straightConnector1">
              <a:avLst/>
            </a:prstGeom>
            <a:noFill/>
            <a:ln cap="flat" cmpd="sng" w="19050">
              <a:solidFill>
                <a:srgbClr val="A5A5A5"/>
              </a:solidFill>
              <a:prstDash val="solid"/>
              <a:miter lim="800000"/>
              <a:headEnd len="med" w="med" type="oval"/>
              <a:tailEnd len="sm" w="sm" type="none"/>
            </a:ln>
          </p:spPr>
        </p:cxnSp>
        <p:sp>
          <p:nvSpPr>
            <p:cNvPr id="102" name="Google Shape;102;gbe3dc298df_0_238"/>
            <p:cNvSpPr/>
            <p:nvPr/>
          </p:nvSpPr>
          <p:spPr>
            <a:xfrm>
              <a:off x="2325522" y="1896893"/>
              <a:ext cx="323184" cy="367095"/>
            </a:xfrm>
            <a:custGeom>
              <a:rect b="b" l="l" r="r" t="t"/>
              <a:pathLst>
                <a:path extrusionOk="0" h="88" w="78">
                  <a:moveTo>
                    <a:pt x="0" y="25"/>
                  </a:moveTo>
                  <a:cubicBezTo>
                    <a:pt x="0" y="63"/>
                    <a:pt x="0" y="63"/>
                    <a:pt x="0" y="63"/>
                  </a:cubicBezTo>
                  <a:cubicBezTo>
                    <a:pt x="0" y="65"/>
                    <a:pt x="1" y="67"/>
                    <a:pt x="2" y="68"/>
                  </a:cubicBezTo>
                  <a:cubicBezTo>
                    <a:pt x="36" y="87"/>
                    <a:pt x="36" y="87"/>
                    <a:pt x="36" y="87"/>
                  </a:cubicBezTo>
                  <a:cubicBezTo>
                    <a:pt x="38" y="88"/>
                    <a:pt x="40" y="88"/>
                    <a:pt x="41" y="87"/>
                  </a:cubicBezTo>
                  <a:cubicBezTo>
                    <a:pt x="75" y="68"/>
                    <a:pt x="75" y="68"/>
                    <a:pt x="75" y="68"/>
                  </a:cubicBezTo>
                  <a:cubicBezTo>
                    <a:pt x="77" y="67"/>
                    <a:pt x="78" y="65"/>
                    <a:pt x="78" y="63"/>
                  </a:cubicBezTo>
                  <a:cubicBezTo>
                    <a:pt x="78" y="25"/>
                    <a:pt x="78" y="25"/>
                    <a:pt x="78" y="25"/>
                  </a:cubicBezTo>
                  <a:cubicBezTo>
                    <a:pt x="78" y="23"/>
                    <a:pt x="77" y="21"/>
                    <a:pt x="75" y="20"/>
                  </a:cubicBezTo>
                  <a:cubicBezTo>
                    <a:pt x="41" y="1"/>
                    <a:pt x="41" y="1"/>
                    <a:pt x="41" y="1"/>
                  </a:cubicBezTo>
                  <a:cubicBezTo>
                    <a:pt x="40" y="0"/>
                    <a:pt x="38" y="0"/>
                    <a:pt x="36" y="1"/>
                  </a:cubicBezTo>
                  <a:cubicBezTo>
                    <a:pt x="2" y="20"/>
                    <a:pt x="2" y="20"/>
                    <a:pt x="2" y="20"/>
                  </a:cubicBezTo>
                  <a:cubicBezTo>
                    <a:pt x="1" y="21"/>
                    <a:pt x="0" y="23"/>
                    <a:pt x="0" y="2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Roboto"/>
                  <a:ea typeface="Roboto"/>
                  <a:cs typeface="Roboto"/>
                  <a:sym typeface="Roboto"/>
                </a:rPr>
                <a:t>2</a:t>
              </a:r>
              <a:endParaRPr/>
            </a:p>
          </p:txBody>
        </p:sp>
      </p:grpSp>
      <p:grpSp>
        <p:nvGrpSpPr>
          <p:cNvPr id="103" name="Google Shape;103;gbe3dc298df_0_238"/>
          <p:cNvGrpSpPr/>
          <p:nvPr/>
        </p:nvGrpSpPr>
        <p:grpSpPr>
          <a:xfrm>
            <a:off x="7535103" y="3075490"/>
            <a:ext cx="324940" cy="669347"/>
            <a:chOff x="7535103" y="3075490"/>
            <a:chExt cx="324940" cy="669347"/>
          </a:xfrm>
        </p:grpSpPr>
        <p:sp>
          <p:nvSpPr>
            <p:cNvPr id="104" name="Google Shape;104;gbe3dc298df_0_238"/>
            <p:cNvSpPr/>
            <p:nvPr/>
          </p:nvSpPr>
          <p:spPr>
            <a:xfrm>
              <a:off x="7535103" y="3377742"/>
              <a:ext cx="324940" cy="367095"/>
            </a:xfrm>
            <a:custGeom>
              <a:rect b="b" l="l" r="r" t="t"/>
              <a:pathLst>
                <a:path extrusionOk="0" h="88" w="78">
                  <a:moveTo>
                    <a:pt x="78" y="63"/>
                  </a:moveTo>
                  <a:cubicBezTo>
                    <a:pt x="78" y="25"/>
                    <a:pt x="78" y="25"/>
                    <a:pt x="78" y="25"/>
                  </a:cubicBezTo>
                  <a:cubicBezTo>
                    <a:pt x="78" y="23"/>
                    <a:pt x="77" y="21"/>
                    <a:pt x="75" y="20"/>
                  </a:cubicBezTo>
                  <a:cubicBezTo>
                    <a:pt x="42" y="1"/>
                    <a:pt x="42" y="1"/>
                    <a:pt x="42" y="1"/>
                  </a:cubicBezTo>
                  <a:cubicBezTo>
                    <a:pt x="40" y="0"/>
                    <a:pt x="38" y="0"/>
                    <a:pt x="36" y="1"/>
                  </a:cubicBezTo>
                  <a:cubicBezTo>
                    <a:pt x="3" y="20"/>
                    <a:pt x="3" y="20"/>
                    <a:pt x="3" y="20"/>
                  </a:cubicBezTo>
                  <a:cubicBezTo>
                    <a:pt x="1" y="21"/>
                    <a:pt x="0" y="23"/>
                    <a:pt x="0" y="25"/>
                  </a:cubicBezTo>
                  <a:cubicBezTo>
                    <a:pt x="0" y="63"/>
                    <a:pt x="0" y="63"/>
                    <a:pt x="0" y="63"/>
                  </a:cubicBezTo>
                  <a:cubicBezTo>
                    <a:pt x="0" y="65"/>
                    <a:pt x="1" y="67"/>
                    <a:pt x="3" y="68"/>
                  </a:cubicBezTo>
                  <a:cubicBezTo>
                    <a:pt x="36" y="87"/>
                    <a:pt x="36" y="87"/>
                    <a:pt x="36" y="87"/>
                  </a:cubicBezTo>
                  <a:cubicBezTo>
                    <a:pt x="38" y="88"/>
                    <a:pt x="40" y="88"/>
                    <a:pt x="42" y="87"/>
                  </a:cubicBezTo>
                  <a:cubicBezTo>
                    <a:pt x="75" y="68"/>
                    <a:pt x="75" y="68"/>
                    <a:pt x="75" y="68"/>
                  </a:cubicBezTo>
                  <a:cubicBezTo>
                    <a:pt x="77" y="67"/>
                    <a:pt x="78" y="65"/>
                    <a:pt x="78" y="63"/>
                  </a:cubicBezTo>
                  <a:close/>
                </a:path>
              </a:pathLst>
            </a:custGeom>
            <a:solidFill>
              <a:srgbClr val="00587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350">
                  <a:solidFill>
                    <a:schemeClr val="lt1"/>
                  </a:solidFill>
                  <a:latin typeface="Roboto"/>
                  <a:ea typeface="Roboto"/>
                  <a:cs typeface="Roboto"/>
                  <a:sym typeface="Roboto"/>
                </a:rPr>
                <a:t>7</a:t>
              </a:r>
              <a:endParaRPr/>
            </a:p>
          </p:txBody>
        </p:sp>
        <p:cxnSp>
          <p:nvCxnSpPr>
            <p:cNvPr id="105" name="Google Shape;105;gbe3dc298df_0_238"/>
            <p:cNvCxnSpPr/>
            <p:nvPr/>
          </p:nvCxnSpPr>
          <p:spPr>
            <a:xfrm>
              <a:off x="7697575" y="3075490"/>
              <a:ext cx="0" cy="311100"/>
            </a:xfrm>
            <a:prstGeom prst="straightConnector1">
              <a:avLst/>
            </a:prstGeom>
            <a:noFill/>
            <a:ln cap="flat" cmpd="sng" w="19050">
              <a:solidFill>
                <a:srgbClr val="A5A5A5"/>
              </a:solidFill>
              <a:prstDash val="solid"/>
              <a:miter lim="800000"/>
              <a:headEnd len="med" w="med" type="oval"/>
              <a:tailEnd len="sm" w="sm" type="none"/>
            </a:ln>
          </p:spPr>
        </p:cxnSp>
      </p:grpSp>
      <p:sp>
        <p:nvSpPr>
          <p:cNvPr id="106" name="Google Shape;106;gbe3dc298df_0_238"/>
          <p:cNvSpPr/>
          <p:nvPr/>
        </p:nvSpPr>
        <p:spPr>
          <a:xfrm>
            <a:off x="1331046" y="2381788"/>
            <a:ext cx="229001" cy="316980"/>
          </a:xfrm>
          <a:custGeom>
            <a:rect b="b" l="l" r="r" t="t"/>
            <a:pathLst>
              <a:path extrusionOk="0" h="3405" w="2460">
                <a:moveTo>
                  <a:pt x="1064" y="3006"/>
                </a:moveTo>
                <a:lnTo>
                  <a:pt x="1064" y="3040"/>
                </a:lnTo>
                <a:lnTo>
                  <a:pt x="1066" y="3069"/>
                </a:lnTo>
                <a:lnTo>
                  <a:pt x="1074" y="3098"/>
                </a:lnTo>
                <a:lnTo>
                  <a:pt x="1087" y="3123"/>
                </a:lnTo>
                <a:lnTo>
                  <a:pt x="1103" y="3146"/>
                </a:lnTo>
                <a:lnTo>
                  <a:pt x="1123" y="3167"/>
                </a:lnTo>
                <a:lnTo>
                  <a:pt x="1146" y="3183"/>
                </a:lnTo>
                <a:lnTo>
                  <a:pt x="1172" y="3196"/>
                </a:lnTo>
                <a:lnTo>
                  <a:pt x="1200" y="3203"/>
                </a:lnTo>
                <a:lnTo>
                  <a:pt x="1230" y="3206"/>
                </a:lnTo>
                <a:lnTo>
                  <a:pt x="1260" y="3203"/>
                </a:lnTo>
                <a:lnTo>
                  <a:pt x="1288" y="3196"/>
                </a:lnTo>
                <a:lnTo>
                  <a:pt x="1314" y="3183"/>
                </a:lnTo>
                <a:lnTo>
                  <a:pt x="1337" y="3167"/>
                </a:lnTo>
                <a:lnTo>
                  <a:pt x="1357" y="3146"/>
                </a:lnTo>
                <a:lnTo>
                  <a:pt x="1373" y="3123"/>
                </a:lnTo>
                <a:lnTo>
                  <a:pt x="1386" y="3098"/>
                </a:lnTo>
                <a:lnTo>
                  <a:pt x="1394" y="3069"/>
                </a:lnTo>
                <a:lnTo>
                  <a:pt x="1396" y="3040"/>
                </a:lnTo>
                <a:lnTo>
                  <a:pt x="1396" y="3006"/>
                </a:lnTo>
                <a:lnTo>
                  <a:pt x="1064" y="3006"/>
                </a:lnTo>
                <a:close/>
                <a:moveTo>
                  <a:pt x="801" y="2714"/>
                </a:moveTo>
                <a:lnTo>
                  <a:pt x="811" y="2807"/>
                </a:lnTo>
                <a:lnTo>
                  <a:pt x="953" y="2807"/>
                </a:lnTo>
                <a:lnTo>
                  <a:pt x="997" y="2807"/>
                </a:lnTo>
                <a:lnTo>
                  <a:pt x="1044" y="2807"/>
                </a:lnTo>
                <a:lnTo>
                  <a:pt x="1198" y="2807"/>
                </a:lnTo>
                <a:lnTo>
                  <a:pt x="1251" y="2807"/>
                </a:lnTo>
                <a:lnTo>
                  <a:pt x="1303" y="2807"/>
                </a:lnTo>
                <a:lnTo>
                  <a:pt x="1356" y="2807"/>
                </a:lnTo>
                <a:lnTo>
                  <a:pt x="1405" y="2807"/>
                </a:lnTo>
                <a:lnTo>
                  <a:pt x="1454" y="2807"/>
                </a:lnTo>
                <a:lnTo>
                  <a:pt x="1498" y="2807"/>
                </a:lnTo>
                <a:lnTo>
                  <a:pt x="1539" y="2807"/>
                </a:lnTo>
                <a:lnTo>
                  <a:pt x="1575" y="2807"/>
                </a:lnTo>
                <a:lnTo>
                  <a:pt x="1606" y="2807"/>
                </a:lnTo>
                <a:lnTo>
                  <a:pt x="1631" y="2807"/>
                </a:lnTo>
                <a:lnTo>
                  <a:pt x="1649" y="2807"/>
                </a:lnTo>
                <a:lnTo>
                  <a:pt x="1659" y="2714"/>
                </a:lnTo>
                <a:lnTo>
                  <a:pt x="801" y="2714"/>
                </a:lnTo>
                <a:close/>
                <a:moveTo>
                  <a:pt x="769" y="2422"/>
                </a:moveTo>
                <a:lnTo>
                  <a:pt x="779" y="2515"/>
                </a:lnTo>
                <a:lnTo>
                  <a:pt x="1681" y="2515"/>
                </a:lnTo>
                <a:lnTo>
                  <a:pt x="1691" y="2422"/>
                </a:lnTo>
                <a:lnTo>
                  <a:pt x="769" y="2422"/>
                </a:lnTo>
                <a:close/>
                <a:moveTo>
                  <a:pt x="1320" y="546"/>
                </a:moveTo>
                <a:lnTo>
                  <a:pt x="1341" y="551"/>
                </a:lnTo>
                <a:lnTo>
                  <a:pt x="1363" y="560"/>
                </a:lnTo>
                <a:lnTo>
                  <a:pt x="1381" y="575"/>
                </a:lnTo>
                <a:lnTo>
                  <a:pt x="1395" y="592"/>
                </a:lnTo>
                <a:lnTo>
                  <a:pt x="1404" y="612"/>
                </a:lnTo>
                <a:lnTo>
                  <a:pt x="1410" y="633"/>
                </a:lnTo>
                <a:lnTo>
                  <a:pt x="1411" y="655"/>
                </a:lnTo>
                <a:lnTo>
                  <a:pt x="1405" y="677"/>
                </a:lnTo>
                <a:lnTo>
                  <a:pt x="1396" y="698"/>
                </a:lnTo>
                <a:lnTo>
                  <a:pt x="1128" y="1137"/>
                </a:lnTo>
                <a:lnTo>
                  <a:pt x="1511" y="1137"/>
                </a:lnTo>
                <a:lnTo>
                  <a:pt x="1531" y="1139"/>
                </a:lnTo>
                <a:lnTo>
                  <a:pt x="1551" y="1146"/>
                </a:lnTo>
                <a:lnTo>
                  <a:pt x="1569" y="1157"/>
                </a:lnTo>
                <a:lnTo>
                  <a:pt x="1585" y="1171"/>
                </a:lnTo>
                <a:lnTo>
                  <a:pt x="1597" y="1189"/>
                </a:lnTo>
                <a:lnTo>
                  <a:pt x="1606" y="1208"/>
                </a:lnTo>
                <a:lnTo>
                  <a:pt x="1610" y="1228"/>
                </a:lnTo>
                <a:lnTo>
                  <a:pt x="1610" y="1250"/>
                </a:lnTo>
                <a:lnTo>
                  <a:pt x="1605" y="1270"/>
                </a:lnTo>
                <a:lnTo>
                  <a:pt x="1595" y="1289"/>
                </a:lnTo>
                <a:lnTo>
                  <a:pt x="1234" y="1880"/>
                </a:lnTo>
                <a:lnTo>
                  <a:pt x="1221" y="1899"/>
                </a:lnTo>
                <a:lnTo>
                  <a:pt x="1203" y="1912"/>
                </a:lnTo>
                <a:lnTo>
                  <a:pt x="1184" y="1922"/>
                </a:lnTo>
                <a:lnTo>
                  <a:pt x="1162" y="1927"/>
                </a:lnTo>
                <a:lnTo>
                  <a:pt x="1140" y="1927"/>
                </a:lnTo>
                <a:lnTo>
                  <a:pt x="1119" y="1923"/>
                </a:lnTo>
                <a:lnTo>
                  <a:pt x="1097" y="1913"/>
                </a:lnTo>
                <a:lnTo>
                  <a:pt x="1079" y="1900"/>
                </a:lnTo>
                <a:lnTo>
                  <a:pt x="1065" y="1882"/>
                </a:lnTo>
                <a:lnTo>
                  <a:pt x="1056" y="1862"/>
                </a:lnTo>
                <a:lnTo>
                  <a:pt x="1050" y="1841"/>
                </a:lnTo>
                <a:lnTo>
                  <a:pt x="1049" y="1819"/>
                </a:lnTo>
                <a:lnTo>
                  <a:pt x="1055" y="1797"/>
                </a:lnTo>
                <a:lnTo>
                  <a:pt x="1064" y="1777"/>
                </a:lnTo>
                <a:lnTo>
                  <a:pt x="1332" y="1337"/>
                </a:lnTo>
                <a:lnTo>
                  <a:pt x="949" y="1337"/>
                </a:lnTo>
                <a:lnTo>
                  <a:pt x="929" y="1334"/>
                </a:lnTo>
                <a:lnTo>
                  <a:pt x="909" y="1328"/>
                </a:lnTo>
                <a:lnTo>
                  <a:pt x="891" y="1318"/>
                </a:lnTo>
                <a:lnTo>
                  <a:pt x="875" y="1303"/>
                </a:lnTo>
                <a:lnTo>
                  <a:pt x="863" y="1286"/>
                </a:lnTo>
                <a:lnTo>
                  <a:pt x="854" y="1266"/>
                </a:lnTo>
                <a:lnTo>
                  <a:pt x="850" y="1245"/>
                </a:lnTo>
                <a:lnTo>
                  <a:pt x="850" y="1225"/>
                </a:lnTo>
                <a:lnTo>
                  <a:pt x="855" y="1204"/>
                </a:lnTo>
                <a:lnTo>
                  <a:pt x="865" y="1185"/>
                </a:lnTo>
                <a:lnTo>
                  <a:pt x="1226" y="593"/>
                </a:lnTo>
                <a:lnTo>
                  <a:pt x="1239" y="576"/>
                </a:lnTo>
                <a:lnTo>
                  <a:pt x="1257" y="561"/>
                </a:lnTo>
                <a:lnTo>
                  <a:pt x="1276" y="552"/>
                </a:lnTo>
                <a:lnTo>
                  <a:pt x="1298" y="547"/>
                </a:lnTo>
                <a:lnTo>
                  <a:pt x="1320" y="546"/>
                </a:lnTo>
                <a:close/>
                <a:moveTo>
                  <a:pt x="1230" y="199"/>
                </a:moveTo>
                <a:lnTo>
                  <a:pt x="1150" y="202"/>
                </a:lnTo>
                <a:lnTo>
                  <a:pt x="1071" y="212"/>
                </a:lnTo>
                <a:lnTo>
                  <a:pt x="994" y="227"/>
                </a:lnTo>
                <a:lnTo>
                  <a:pt x="919" y="248"/>
                </a:lnTo>
                <a:lnTo>
                  <a:pt x="847" y="273"/>
                </a:lnTo>
                <a:lnTo>
                  <a:pt x="777" y="304"/>
                </a:lnTo>
                <a:lnTo>
                  <a:pt x="710" y="341"/>
                </a:lnTo>
                <a:lnTo>
                  <a:pt x="646" y="381"/>
                </a:lnTo>
                <a:lnTo>
                  <a:pt x="586" y="426"/>
                </a:lnTo>
                <a:lnTo>
                  <a:pt x="528" y="476"/>
                </a:lnTo>
                <a:lnTo>
                  <a:pt x="476" y="529"/>
                </a:lnTo>
                <a:lnTo>
                  <a:pt x="426" y="586"/>
                </a:lnTo>
                <a:lnTo>
                  <a:pt x="381" y="647"/>
                </a:lnTo>
                <a:lnTo>
                  <a:pt x="341" y="711"/>
                </a:lnTo>
                <a:lnTo>
                  <a:pt x="304" y="777"/>
                </a:lnTo>
                <a:lnTo>
                  <a:pt x="273" y="847"/>
                </a:lnTo>
                <a:lnTo>
                  <a:pt x="247" y="919"/>
                </a:lnTo>
                <a:lnTo>
                  <a:pt x="226" y="995"/>
                </a:lnTo>
                <a:lnTo>
                  <a:pt x="212" y="1071"/>
                </a:lnTo>
                <a:lnTo>
                  <a:pt x="202" y="1149"/>
                </a:lnTo>
                <a:lnTo>
                  <a:pt x="199" y="1230"/>
                </a:lnTo>
                <a:lnTo>
                  <a:pt x="202" y="1309"/>
                </a:lnTo>
                <a:lnTo>
                  <a:pt x="211" y="1387"/>
                </a:lnTo>
                <a:lnTo>
                  <a:pt x="226" y="1463"/>
                </a:lnTo>
                <a:lnTo>
                  <a:pt x="246" y="1536"/>
                </a:lnTo>
                <a:lnTo>
                  <a:pt x="270" y="1608"/>
                </a:lnTo>
                <a:lnTo>
                  <a:pt x="300" y="1677"/>
                </a:lnTo>
                <a:lnTo>
                  <a:pt x="335" y="1743"/>
                </a:lnTo>
                <a:lnTo>
                  <a:pt x="375" y="1807"/>
                </a:lnTo>
                <a:lnTo>
                  <a:pt x="419" y="1867"/>
                </a:lnTo>
                <a:lnTo>
                  <a:pt x="467" y="1923"/>
                </a:lnTo>
                <a:lnTo>
                  <a:pt x="519" y="1977"/>
                </a:lnTo>
                <a:lnTo>
                  <a:pt x="575" y="2026"/>
                </a:lnTo>
                <a:lnTo>
                  <a:pt x="634" y="2071"/>
                </a:lnTo>
                <a:lnTo>
                  <a:pt x="697" y="2112"/>
                </a:lnTo>
                <a:lnTo>
                  <a:pt x="714" y="2127"/>
                </a:lnTo>
                <a:lnTo>
                  <a:pt x="729" y="2144"/>
                </a:lnTo>
                <a:lnTo>
                  <a:pt x="739" y="2165"/>
                </a:lnTo>
                <a:lnTo>
                  <a:pt x="744" y="2187"/>
                </a:lnTo>
                <a:lnTo>
                  <a:pt x="748" y="2223"/>
                </a:lnTo>
                <a:lnTo>
                  <a:pt x="1712" y="2223"/>
                </a:lnTo>
                <a:lnTo>
                  <a:pt x="1716" y="2187"/>
                </a:lnTo>
                <a:lnTo>
                  <a:pt x="1721" y="2165"/>
                </a:lnTo>
                <a:lnTo>
                  <a:pt x="1731" y="2144"/>
                </a:lnTo>
                <a:lnTo>
                  <a:pt x="1746" y="2127"/>
                </a:lnTo>
                <a:lnTo>
                  <a:pt x="1763" y="2112"/>
                </a:lnTo>
                <a:lnTo>
                  <a:pt x="1826" y="2071"/>
                </a:lnTo>
                <a:lnTo>
                  <a:pt x="1885" y="2026"/>
                </a:lnTo>
                <a:lnTo>
                  <a:pt x="1941" y="1977"/>
                </a:lnTo>
                <a:lnTo>
                  <a:pt x="1993" y="1923"/>
                </a:lnTo>
                <a:lnTo>
                  <a:pt x="2041" y="1867"/>
                </a:lnTo>
                <a:lnTo>
                  <a:pt x="2084" y="1807"/>
                </a:lnTo>
                <a:lnTo>
                  <a:pt x="2125" y="1743"/>
                </a:lnTo>
                <a:lnTo>
                  <a:pt x="2160" y="1677"/>
                </a:lnTo>
                <a:lnTo>
                  <a:pt x="2190" y="1608"/>
                </a:lnTo>
                <a:lnTo>
                  <a:pt x="2214" y="1536"/>
                </a:lnTo>
                <a:lnTo>
                  <a:pt x="2234" y="1463"/>
                </a:lnTo>
                <a:lnTo>
                  <a:pt x="2249" y="1387"/>
                </a:lnTo>
                <a:lnTo>
                  <a:pt x="2258" y="1309"/>
                </a:lnTo>
                <a:lnTo>
                  <a:pt x="2261" y="1230"/>
                </a:lnTo>
                <a:lnTo>
                  <a:pt x="2258" y="1149"/>
                </a:lnTo>
                <a:lnTo>
                  <a:pt x="2248" y="1071"/>
                </a:lnTo>
                <a:lnTo>
                  <a:pt x="2234" y="995"/>
                </a:lnTo>
                <a:lnTo>
                  <a:pt x="2213" y="919"/>
                </a:lnTo>
                <a:lnTo>
                  <a:pt x="2187" y="847"/>
                </a:lnTo>
                <a:lnTo>
                  <a:pt x="2156" y="777"/>
                </a:lnTo>
                <a:lnTo>
                  <a:pt x="2119" y="711"/>
                </a:lnTo>
                <a:lnTo>
                  <a:pt x="2079" y="647"/>
                </a:lnTo>
                <a:lnTo>
                  <a:pt x="2034" y="586"/>
                </a:lnTo>
                <a:lnTo>
                  <a:pt x="1984" y="529"/>
                </a:lnTo>
                <a:lnTo>
                  <a:pt x="1932" y="476"/>
                </a:lnTo>
                <a:lnTo>
                  <a:pt x="1874" y="426"/>
                </a:lnTo>
                <a:lnTo>
                  <a:pt x="1814" y="381"/>
                </a:lnTo>
                <a:lnTo>
                  <a:pt x="1750" y="341"/>
                </a:lnTo>
                <a:lnTo>
                  <a:pt x="1683" y="304"/>
                </a:lnTo>
                <a:lnTo>
                  <a:pt x="1613" y="273"/>
                </a:lnTo>
                <a:lnTo>
                  <a:pt x="1541" y="248"/>
                </a:lnTo>
                <a:lnTo>
                  <a:pt x="1466" y="227"/>
                </a:lnTo>
                <a:lnTo>
                  <a:pt x="1389" y="212"/>
                </a:lnTo>
                <a:lnTo>
                  <a:pt x="1310" y="202"/>
                </a:lnTo>
                <a:lnTo>
                  <a:pt x="1230" y="199"/>
                </a:lnTo>
                <a:close/>
                <a:moveTo>
                  <a:pt x="1230" y="0"/>
                </a:moveTo>
                <a:lnTo>
                  <a:pt x="1318" y="3"/>
                </a:lnTo>
                <a:lnTo>
                  <a:pt x="1403" y="12"/>
                </a:lnTo>
                <a:lnTo>
                  <a:pt x="1488" y="27"/>
                </a:lnTo>
                <a:lnTo>
                  <a:pt x="1571" y="47"/>
                </a:lnTo>
                <a:lnTo>
                  <a:pt x="1650" y="74"/>
                </a:lnTo>
                <a:lnTo>
                  <a:pt x="1727" y="105"/>
                </a:lnTo>
                <a:lnTo>
                  <a:pt x="1803" y="141"/>
                </a:lnTo>
                <a:lnTo>
                  <a:pt x="1874" y="183"/>
                </a:lnTo>
                <a:lnTo>
                  <a:pt x="1943" y="228"/>
                </a:lnTo>
                <a:lnTo>
                  <a:pt x="2008" y="278"/>
                </a:lnTo>
                <a:lnTo>
                  <a:pt x="2070" y="332"/>
                </a:lnTo>
                <a:lnTo>
                  <a:pt x="2128" y="390"/>
                </a:lnTo>
                <a:lnTo>
                  <a:pt x="2182" y="452"/>
                </a:lnTo>
                <a:lnTo>
                  <a:pt x="2232" y="518"/>
                </a:lnTo>
                <a:lnTo>
                  <a:pt x="2278" y="586"/>
                </a:lnTo>
                <a:lnTo>
                  <a:pt x="2319" y="658"/>
                </a:lnTo>
                <a:lnTo>
                  <a:pt x="2355" y="733"/>
                </a:lnTo>
                <a:lnTo>
                  <a:pt x="2387" y="810"/>
                </a:lnTo>
                <a:lnTo>
                  <a:pt x="2413" y="890"/>
                </a:lnTo>
                <a:lnTo>
                  <a:pt x="2433" y="972"/>
                </a:lnTo>
                <a:lnTo>
                  <a:pt x="2449" y="1057"/>
                </a:lnTo>
                <a:lnTo>
                  <a:pt x="2457" y="1142"/>
                </a:lnTo>
                <a:lnTo>
                  <a:pt x="2460" y="1230"/>
                </a:lnTo>
                <a:lnTo>
                  <a:pt x="2458" y="1314"/>
                </a:lnTo>
                <a:lnTo>
                  <a:pt x="2450" y="1395"/>
                </a:lnTo>
                <a:lnTo>
                  <a:pt x="2436" y="1474"/>
                </a:lnTo>
                <a:lnTo>
                  <a:pt x="2418" y="1554"/>
                </a:lnTo>
                <a:lnTo>
                  <a:pt x="2394" y="1630"/>
                </a:lnTo>
                <a:lnTo>
                  <a:pt x="2365" y="1706"/>
                </a:lnTo>
                <a:lnTo>
                  <a:pt x="2332" y="1779"/>
                </a:lnTo>
                <a:lnTo>
                  <a:pt x="2294" y="1849"/>
                </a:lnTo>
                <a:lnTo>
                  <a:pt x="2252" y="1917"/>
                </a:lnTo>
                <a:lnTo>
                  <a:pt x="2204" y="1982"/>
                </a:lnTo>
                <a:lnTo>
                  <a:pt x="2154" y="2044"/>
                </a:lnTo>
                <a:lnTo>
                  <a:pt x="2098" y="2102"/>
                </a:lnTo>
                <a:lnTo>
                  <a:pt x="2039" y="2158"/>
                </a:lnTo>
                <a:lnTo>
                  <a:pt x="1976" y="2209"/>
                </a:lnTo>
                <a:lnTo>
                  <a:pt x="1909" y="2257"/>
                </a:lnTo>
                <a:lnTo>
                  <a:pt x="1908" y="2270"/>
                </a:lnTo>
                <a:lnTo>
                  <a:pt x="1906" y="2290"/>
                </a:lnTo>
                <a:lnTo>
                  <a:pt x="1903" y="2314"/>
                </a:lnTo>
                <a:lnTo>
                  <a:pt x="1900" y="2344"/>
                </a:lnTo>
                <a:lnTo>
                  <a:pt x="1897" y="2378"/>
                </a:lnTo>
                <a:lnTo>
                  <a:pt x="1892" y="2415"/>
                </a:lnTo>
                <a:lnTo>
                  <a:pt x="1887" y="2456"/>
                </a:lnTo>
                <a:lnTo>
                  <a:pt x="1883" y="2499"/>
                </a:lnTo>
                <a:lnTo>
                  <a:pt x="1878" y="2542"/>
                </a:lnTo>
                <a:lnTo>
                  <a:pt x="1874" y="2587"/>
                </a:lnTo>
                <a:lnTo>
                  <a:pt x="1869" y="2631"/>
                </a:lnTo>
                <a:lnTo>
                  <a:pt x="1864" y="2674"/>
                </a:lnTo>
                <a:lnTo>
                  <a:pt x="1859" y="2718"/>
                </a:lnTo>
                <a:lnTo>
                  <a:pt x="1855" y="2758"/>
                </a:lnTo>
                <a:lnTo>
                  <a:pt x="1851" y="2795"/>
                </a:lnTo>
                <a:lnTo>
                  <a:pt x="1847" y="2829"/>
                </a:lnTo>
                <a:lnTo>
                  <a:pt x="1844" y="2859"/>
                </a:lnTo>
                <a:lnTo>
                  <a:pt x="1842" y="2884"/>
                </a:lnTo>
                <a:lnTo>
                  <a:pt x="1839" y="2904"/>
                </a:lnTo>
                <a:lnTo>
                  <a:pt x="1838" y="2917"/>
                </a:lnTo>
                <a:lnTo>
                  <a:pt x="1834" y="2938"/>
                </a:lnTo>
                <a:lnTo>
                  <a:pt x="1824" y="2957"/>
                </a:lnTo>
                <a:lnTo>
                  <a:pt x="1813" y="2974"/>
                </a:lnTo>
                <a:lnTo>
                  <a:pt x="1798" y="2987"/>
                </a:lnTo>
                <a:lnTo>
                  <a:pt x="1780" y="2997"/>
                </a:lnTo>
                <a:lnTo>
                  <a:pt x="1760" y="3004"/>
                </a:lnTo>
                <a:lnTo>
                  <a:pt x="1739" y="3006"/>
                </a:lnTo>
                <a:lnTo>
                  <a:pt x="1595" y="3006"/>
                </a:lnTo>
                <a:lnTo>
                  <a:pt x="1595" y="3040"/>
                </a:lnTo>
                <a:lnTo>
                  <a:pt x="1593" y="3085"/>
                </a:lnTo>
                <a:lnTo>
                  <a:pt x="1585" y="3130"/>
                </a:lnTo>
                <a:lnTo>
                  <a:pt x="1572" y="3172"/>
                </a:lnTo>
                <a:lnTo>
                  <a:pt x="1553" y="3211"/>
                </a:lnTo>
                <a:lnTo>
                  <a:pt x="1530" y="3248"/>
                </a:lnTo>
                <a:lnTo>
                  <a:pt x="1503" y="3282"/>
                </a:lnTo>
                <a:lnTo>
                  <a:pt x="1472" y="3312"/>
                </a:lnTo>
                <a:lnTo>
                  <a:pt x="1438" y="3339"/>
                </a:lnTo>
                <a:lnTo>
                  <a:pt x="1402" y="3362"/>
                </a:lnTo>
                <a:lnTo>
                  <a:pt x="1362" y="3380"/>
                </a:lnTo>
                <a:lnTo>
                  <a:pt x="1320" y="3394"/>
                </a:lnTo>
                <a:lnTo>
                  <a:pt x="1275" y="3402"/>
                </a:lnTo>
                <a:lnTo>
                  <a:pt x="1230" y="3405"/>
                </a:lnTo>
                <a:lnTo>
                  <a:pt x="1185" y="3402"/>
                </a:lnTo>
                <a:lnTo>
                  <a:pt x="1140" y="3394"/>
                </a:lnTo>
                <a:lnTo>
                  <a:pt x="1098" y="3380"/>
                </a:lnTo>
                <a:lnTo>
                  <a:pt x="1058" y="3362"/>
                </a:lnTo>
                <a:lnTo>
                  <a:pt x="1022" y="3339"/>
                </a:lnTo>
                <a:lnTo>
                  <a:pt x="988" y="3312"/>
                </a:lnTo>
                <a:lnTo>
                  <a:pt x="957" y="3282"/>
                </a:lnTo>
                <a:lnTo>
                  <a:pt x="930" y="3248"/>
                </a:lnTo>
                <a:lnTo>
                  <a:pt x="907" y="3211"/>
                </a:lnTo>
                <a:lnTo>
                  <a:pt x="888" y="3172"/>
                </a:lnTo>
                <a:lnTo>
                  <a:pt x="875" y="3130"/>
                </a:lnTo>
                <a:lnTo>
                  <a:pt x="867" y="3085"/>
                </a:lnTo>
                <a:lnTo>
                  <a:pt x="865" y="3040"/>
                </a:lnTo>
                <a:lnTo>
                  <a:pt x="865" y="3006"/>
                </a:lnTo>
                <a:lnTo>
                  <a:pt x="721" y="3006"/>
                </a:lnTo>
                <a:lnTo>
                  <a:pt x="700" y="3004"/>
                </a:lnTo>
                <a:lnTo>
                  <a:pt x="680" y="2997"/>
                </a:lnTo>
                <a:lnTo>
                  <a:pt x="662" y="2987"/>
                </a:lnTo>
                <a:lnTo>
                  <a:pt x="647" y="2974"/>
                </a:lnTo>
                <a:lnTo>
                  <a:pt x="636" y="2957"/>
                </a:lnTo>
                <a:lnTo>
                  <a:pt x="626" y="2938"/>
                </a:lnTo>
                <a:lnTo>
                  <a:pt x="622" y="2917"/>
                </a:lnTo>
                <a:lnTo>
                  <a:pt x="621" y="2906"/>
                </a:lnTo>
                <a:lnTo>
                  <a:pt x="619" y="2888"/>
                </a:lnTo>
                <a:lnTo>
                  <a:pt x="616" y="2864"/>
                </a:lnTo>
                <a:lnTo>
                  <a:pt x="613" y="2836"/>
                </a:lnTo>
                <a:lnTo>
                  <a:pt x="610" y="2803"/>
                </a:lnTo>
                <a:lnTo>
                  <a:pt x="606" y="2767"/>
                </a:lnTo>
                <a:lnTo>
                  <a:pt x="602" y="2727"/>
                </a:lnTo>
                <a:lnTo>
                  <a:pt x="597" y="2686"/>
                </a:lnTo>
                <a:lnTo>
                  <a:pt x="592" y="2642"/>
                </a:lnTo>
                <a:lnTo>
                  <a:pt x="587" y="2598"/>
                </a:lnTo>
                <a:lnTo>
                  <a:pt x="583" y="2554"/>
                </a:lnTo>
                <a:lnTo>
                  <a:pt x="578" y="2509"/>
                </a:lnTo>
                <a:lnTo>
                  <a:pt x="574" y="2467"/>
                </a:lnTo>
                <a:lnTo>
                  <a:pt x="569" y="2426"/>
                </a:lnTo>
                <a:lnTo>
                  <a:pt x="564" y="2388"/>
                </a:lnTo>
                <a:lnTo>
                  <a:pt x="561" y="2353"/>
                </a:lnTo>
                <a:lnTo>
                  <a:pt x="557" y="2321"/>
                </a:lnTo>
                <a:lnTo>
                  <a:pt x="555" y="2294"/>
                </a:lnTo>
                <a:lnTo>
                  <a:pt x="552" y="2272"/>
                </a:lnTo>
                <a:lnTo>
                  <a:pt x="551" y="2257"/>
                </a:lnTo>
                <a:lnTo>
                  <a:pt x="484" y="2209"/>
                </a:lnTo>
                <a:lnTo>
                  <a:pt x="421" y="2158"/>
                </a:lnTo>
                <a:lnTo>
                  <a:pt x="362" y="2102"/>
                </a:lnTo>
                <a:lnTo>
                  <a:pt x="306" y="2043"/>
                </a:lnTo>
                <a:lnTo>
                  <a:pt x="256" y="1981"/>
                </a:lnTo>
                <a:lnTo>
                  <a:pt x="208" y="1917"/>
                </a:lnTo>
                <a:lnTo>
                  <a:pt x="166" y="1849"/>
                </a:lnTo>
                <a:lnTo>
                  <a:pt x="128" y="1779"/>
                </a:lnTo>
                <a:lnTo>
                  <a:pt x="95" y="1706"/>
                </a:lnTo>
                <a:lnTo>
                  <a:pt x="66" y="1630"/>
                </a:lnTo>
                <a:lnTo>
                  <a:pt x="42" y="1554"/>
                </a:lnTo>
                <a:lnTo>
                  <a:pt x="24" y="1474"/>
                </a:lnTo>
                <a:lnTo>
                  <a:pt x="10" y="1395"/>
                </a:lnTo>
                <a:lnTo>
                  <a:pt x="2" y="1314"/>
                </a:lnTo>
                <a:lnTo>
                  <a:pt x="0" y="1230"/>
                </a:lnTo>
                <a:lnTo>
                  <a:pt x="3" y="1142"/>
                </a:lnTo>
                <a:lnTo>
                  <a:pt x="11" y="1057"/>
                </a:lnTo>
                <a:lnTo>
                  <a:pt x="27" y="972"/>
                </a:lnTo>
                <a:lnTo>
                  <a:pt x="47" y="890"/>
                </a:lnTo>
                <a:lnTo>
                  <a:pt x="73" y="810"/>
                </a:lnTo>
                <a:lnTo>
                  <a:pt x="105" y="733"/>
                </a:lnTo>
                <a:lnTo>
                  <a:pt x="141" y="658"/>
                </a:lnTo>
                <a:lnTo>
                  <a:pt x="182" y="586"/>
                </a:lnTo>
                <a:lnTo>
                  <a:pt x="228" y="518"/>
                </a:lnTo>
                <a:lnTo>
                  <a:pt x="278" y="452"/>
                </a:lnTo>
                <a:lnTo>
                  <a:pt x="332" y="390"/>
                </a:lnTo>
                <a:lnTo>
                  <a:pt x="390" y="332"/>
                </a:lnTo>
                <a:lnTo>
                  <a:pt x="452" y="278"/>
                </a:lnTo>
                <a:lnTo>
                  <a:pt x="517" y="228"/>
                </a:lnTo>
                <a:lnTo>
                  <a:pt x="586" y="183"/>
                </a:lnTo>
                <a:lnTo>
                  <a:pt x="657" y="141"/>
                </a:lnTo>
                <a:lnTo>
                  <a:pt x="733" y="105"/>
                </a:lnTo>
                <a:lnTo>
                  <a:pt x="810" y="74"/>
                </a:lnTo>
                <a:lnTo>
                  <a:pt x="889" y="47"/>
                </a:lnTo>
                <a:lnTo>
                  <a:pt x="972" y="27"/>
                </a:lnTo>
                <a:lnTo>
                  <a:pt x="1057" y="12"/>
                </a:lnTo>
                <a:lnTo>
                  <a:pt x="1142" y="3"/>
                </a:lnTo>
                <a:lnTo>
                  <a:pt x="123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07" name="Google Shape;107;gbe3dc298df_0_238"/>
          <p:cNvSpPr/>
          <p:nvPr/>
        </p:nvSpPr>
        <p:spPr>
          <a:xfrm>
            <a:off x="2285169" y="2971071"/>
            <a:ext cx="351883" cy="316978"/>
          </a:xfrm>
          <a:custGeom>
            <a:rect b="b" l="l" r="r" t="t"/>
            <a:pathLst>
              <a:path extrusionOk="0" h="3179" w="3528">
                <a:moveTo>
                  <a:pt x="2936" y="2131"/>
                </a:moveTo>
                <a:lnTo>
                  <a:pt x="2911" y="2134"/>
                </a:lnTo>
                <a:lnTo>
                  <a:pt x="2890" y="2141"/>
                </a:lnTo>
                <a:lnTo>
                  <a:pt x="2871" y="2153"/>
                </a:lnTo>
                <a:lnTo>
                  <a:pt x="2854" y="2169"/>
                </a:lnTo>
                <a:lnTo>
                  <a:pt x="2843" y="2188"/>
                </a:lnTo>
                <a:lnTo>
                  <a:pt x="2835" y="2211"/>
                </a:lnTo>
                <a:lnTo>
                  <a:pt x="2832" y="2234"/>
                </a:lnTo>
                <a:lnTo>
                  <a:pt x="2835" y="2258"/>
                </a:lnTo>
                <a:lnTo>
                  <a:pt x="2843" y="2279"/>
                </a:lnTo>
                <a:lnTo>
                  <a:pt x="2854" y="2299"/>
                </a:lnTo>
                <a:lnTo>
                  <a:pt x="2871" y="2315"/>
                </a:lnTo>
                <a:lnTo>
                  <a:pt x="2890" y="2326"/>
                </a:lnTo>
                <a:lnTo>
                  <a:pt x="2912" y="2335"/>
                </a:lnTo>
                <a:lnTo>
                  <a:pt x="2936" y="2337"/>
                </a:lnTo>
                <a:lnTo>
                  <a:pt x="2959" y="2335"/>
                </a:lnTo>
                <a:lnTo>
                  <a:pt x="2981" y="2326"/>
                </a:lnTo>
                <a:lnTo>
                  <a:pt x="3000" y="2315"/>
                </a:lnTo>
                <a:lnTo>
                  <a:pt x="3016" y="2299"/>
                </a:lnTo>
                <a:lnTo>
                  <a:pt x="3029" y="2279"/>
                </a:lnTo>
                <a:lnTo>
                  <a:pt x="3036" y="2258"/>
                </a:lnTo>
                <a:lnTo>
                  <a:pt x="3038" y="2234"/>
                </a:lnTo>
                <a:lnTo>
                  <a:pt x="3036" y="2210"/>
                </a:lnTo>
                <a:lnTo>
                  <a:pt x="3029" y="2188"/>
                </a:lnTo>
                <a:lnTo>
                  <a:pt x="3016" y="2169"/>
                </a:lnTo>
                <a:lnTo>
                  <a:pt x="3000" y="2153"/>
                </a:lnTo>
                <a:lnTo>
                  <a:pt x="2981" y="2141"/>
                </a:lnTo>
                <a:lnTo>
                  <a:pt x="2959" y="2134"/>
                </a:lnTo>
                <a:lnTo>
                  <a:pt x="2936" y="2131"/>
                </a:lnTo>
                <a:close/>
                <a:moveTo>
                  <a:pt x="1282" y="1999"/>
                </a:moveTo>
                <a:lnTo>
                  <a:pt x="1258" y="2002"/>
                </a:lnTo>
                <a:lnTo>
                  <a:pt x="1236" y="2010"/>
                </a:lnTo>
                <a:lnTo>
                  <a:pt x="1217" y="2023"/>
                </a:lnTo>
                <a:lnTo>
                  <a:pt x="1201" y="2039"/>
                </a:lnTo>
                <a:lnTo>
                  <a:pt x="1189" y="2058"/>
                </a:lnTo>
                <a:lnTo>
                  <a:pt x="1181" y="2079"/>
                </a:lnTo>
                <a:lnTo>
                  <a:pt x="1178" y="2103"/>
                </a:lnTo>
                <a:lnTo>
                  <a:pt x="1181" y="2126"/>
                </a:lnTo>
                <a:lnTo>
                  <a:pt x="1189" y="2148"/>
                </a:lnTo>
                <a:lnTo>
                  <a:pt x="1201" y="2167"/>
                </a:lnTo>
                <a:lnTo>
                  <a:pt x="1217" y="2183"/>
                </a:lnTo>
                <a:lnTo>
                  <a:pt x="1236" y="2196"/>
                </a:lnTo>
                <a:lnTo>
                  <a:pt x="1257" y="2203"/>
                </a:lnTo>
                <a:lnTo>
                  <a:pt x="1282" y="2207"/>
                </a:lnTo>
                <a:lnTo>
                  <a:pt x="1305" y="2203"/>
                </a:lnTo>
                <a:lnTo>
                  <a:pt x="1327" y="2196"/>
                </a:lnTo>
                <a:lnTo>
                  <a:pt x="1346" y="2184"/>
                </a:lnTo>
                <a:lnTo>
                  <a:pt x="1362" y="2168"/>
                </a:lnTo>
                <a:lnTo>
                  <a:pt x="1375" y="2149"/>
                </a:lnTo>
                <a:lnTo>
                  <a:pt x="1382" y="2126"/>
                </a:lnTo>
                <a:lnTo>
                  <a:pt x="1386" y="2103"/>
                </a:lnTo>
                <a:lnTo>
                  <a:pt x="1382" y="2079"/>
                </a:lnTo>
                <a:lnTo>
                  <a:pt x="1375" y="2058"/>
                </a:lnTo>
                <a:lnTo>
                  <a:pt x="1362" y="2039"/>
                </a:lnTo>
                <a:lnTo>
                  <a:pt x="1346" y="2023"/>
                </a:lnTo>
                <a:lnTo>
                  <a:pt x="1327" y="2010"/>
                </a:lnTo>
                <a:lnTo>
                  <a:pt x="1305" y="2002"/>
                </a:lnTo>
                <a:lnTo>
                  <a:pt x="1282" y="1999"/>
                </a:lnTo>
                <a:close/>
                <a:moveTo>
                  <a:pt x="2108" y="1862"/>
                </a:moveTo>
                <a:lnTo>
                  <a:pt x="2085" y="1864"/>
                </a:lnTo>
                <a:lnTo>
                  <a:pt x="2063" y="1872"/>
                </a:lnTo>
                <a:lnTo>
                  <a:pt x="2044" y="1885"/>
                </a:lnTo>
                <a:lnTo>
                  <a:pt x="2028" y="1900"/>
                </a:lnTo>
                <a:lnTo>
                  <a:pt x="2016" y="1919"/>
                </a:lnTo>
                <a:lnTo>
                  <a:pt x="2008" y="1941"/>
                </a:lnTo>
                <a:lnTo>
                  <a:pt x="2006" y="1965"/>
                </a:lnTo>
                <a:lnTo>
                  <a:pt x="2008" y="1988"/>
                </a:lnTo>
                <a:lnTo>
                  <a:pt x="2015" y="2011"/>
                </a:lnTo>
                <a:lnTo>
                  <a:pt x="2028" y="2030"/>
                </a:lnTo>
                <a:lnTo>
                  <a:pt x="2044" y="2046"/>
                </a:lnTo>
                <a:lnTo>
                  <a:pt x="2063" y="2058"/>
                </a:lnTo>
                <a:lnTo>
                  <a:pt x="2085" y="2065"/>
                </a:lnTo>
                <a:lnTo>
                  <a:pt x="2108" y="2069"/>
                </a:lnTo>
                <a:lnTo>
                  <a:pt x="2133" y="2065"/>
                </a:lnTo>
                <a:lnTo>
                  <a:pt x="2154" y="2058"/>
                </a:lnTo>
                <a:lnTo>
                  <a:pt x="2173" y="2046"/>
                </a:lnTo>
                <a:lnTo>
                  <a:pt x="2189" y="2029"/>
                </a:lnTo>
                <a:lnTo>
                  <a:pt x="2201" y="2011"/>
                </a:lnTo>
                <a:lnTo>
                  <a:pt x="2209" y="1988"/>
                </a:lnTo>
                <a:lnTo>
                  <a:pt x="2212" y="1965"/>
                </a:lnTo>
                <a:lnTo>
                  <a:pt x="2209" y="1941"/>
                </a:lnTo>
                <a:lnTo>
                  <a:pt x="2201" y="1920"/>
                </a:lnTo>
                <a:lnTo>
                  <a:pt x="2189" y="1901"/>
                </a:lnTo>
                <a:lnTo>
                  <a:pt x="2173" y="1885"/>
                </a:lnTo>
                <a:lnTo>
                  <a:pt x="2154" y="1872"/>
                </a:lnTo>
                <a:lnTo>
                  <a:pt x="2132" y="1864"/>
                </a:lnTo>
                <a:lnTo>
                  <a:pt x="2108" y="1862"/>
                </a:lnTo>
                <a:close/>
                <a:moveTo>
                  <a:pt x="2936" y="1365"/>
                </a:moveTo>
                <a:lnTo>
                  <a:pt x="2912" y="1368"/>
                </a:lnTo>
                <a:lnTo>
                  <a:pt x="2890" y="1376"/>
                </a:lnTo>
                <a:lnTo>
                  <a:pt x="2871" y="1387"/>
                </a:lnTo>
                <a:lnTo>
                  <a:pt x="2854" y="1403"/>
                </a:lnTo>
                <a:lnTo>
                  <a:pt x="2843" y="1423"/>
                </a:lnTo>
                <a:lnTo>
                  <a:pt x="2835" y="1445"/>
                </a:lnTo>
                <a:lnTo>
                  <a:pt x="2832" y="1469"/>
                </a:lnTo>
                <a:lnTo>
                  <a:pt x="2835" y="1492"/>
                </a:lnTo>
                <a:lnTo>
                  <a:pt x="2843" y="1514"/>
                </a:lnTo>
                <a:lnTo>
                  <a:pt x="2854" y="1533"/>
                </a:lnTo>
                <a:lnTo>
                  <a:pt x="2871" y="1549"/>
                </a:lnTo>
                <a:lnTo>
                  <a:pt x="2890" y="1562"/>
                </a:lnTo>
                <a:lnTo>
                  <a:pt x="2912" y="1569"/>
                </a:lnTo>
                <a:lnTo>
                  <a:pt x="2936" y="1571"/>
                </a:lnTo>
                <a:lnTo>
                  <a:pt x="2959" y="1569"/>
                </a:lnTo>
                <a:lnTo>
                  <a:pt x="2981" y="1562"/>
                </a:lnTo>
                <a:lnTo>
                  <a:pt x="3000" y="1549"/>
                </a:lnTo>
                <a:lnTo>
                  <a:pt x="3016" y="1533"/>
                </a:lnTo>
                <a:lnTo>
                  <a:pt x="3029" y="1514"/>
                </a:lnTo>
                <a:lnTo>
                  <a:pt x="3036" y="1492"/>
                </a:lnTo>
                <a:lnTo>
                  <a:pt x="3038" y="1469"/>
                </a:lnTo>
                <a:lnTo>
                  <a:pt x="3036" y="1445"/>
                </a:lnTo>
                <a:lnTo>
                  <a:pt x="3029" y="1423"/>
                </a:lnTo>
                <a:lnTo>
                  <a:pt x="3016" y="1403"/>
                </a:lnTo>
                <a:lnTo>
                  <a:pt x="3000" y="1387"/>
                </a:lnTo>
                <a:lnTo>
                  <a:pt x="2981" y="1376"/>
                </a:lnTo>
                <a:lnTo>
                  <a:pt x="2959" y="1368"/>
                </a:lnTo>
                <a:lnTo>
                  <a:pt x="2936" y="1365"/>
                </a:lnTo>
                <a:close/>
                <a:moveTo>
                  <a:pt x="2108" y="758"/>
                </a:moveTo>
                <a:lnTo>
                  <a:pt x="2085" y="762"/>
                </a:lnTo>
                <a:lnTo>
                  <a:pt x="2063" y="769"/>
                </a:lnTo>
                <a:lnTo>
                  <a:pt x="2044" y="782"/>
                </a:lnTo>
                <a:lnTo>
                  <a:pt x="2028" y="798"/>
                </a:lnTo>
                <a:lnTo>
                  <a:pt x="2015" y="817"/>
                </a:lnTo>
                <a:lnTo>
                  <a:pt x="2008" y="839"/>
                </a:lnTo>
                <a:lnTo>
                  <a:pt x="2006" y="862"/>
                </a:lnTo>
                <a:lnTo>
                  <a:pt x="2008" y="886"/>
                </a:lnTo>
                <a:lnTo>
                  <a:pt x="2015" y="908"/>
                </a:lnTo>
                <a:lnTo>
                  <a:pt x="2028" y="927"/>
                </a:lnTo>
                <a:lnTo>
                  <a:pt x="2044" y="943"/>
                </a:lnTo>
                <a:lnTo>
                  <a:pt x="2063" y="955"/>
                </a:lnTo>
                <a:lnTo>
                  <a:pt x="2085" y="963"/>
                </a:lnTo>
                <a:lnTo>
                  <a:pt x="2108" y="966"/>
                </a:lnTo>
                <a:lnTo>
                  <a:pt x="2133" y="963"/>
                </a:lnTo>
                <a:lnTo>
                  <a:pt x="2155" y="955"/>
                </a:lnTo>
                <a:lnTo>
                  <a:pt x="2175" y="942"/>
                </a:lnTo>
                <a:lnTo>
                  <a:pt x="2189" y="926"/>
                </a:lnTo>
                <a:lnTo>
                  <a:pt x="2201" y="907"/>
                </a:lnTo>
                <a:lnTo>
                  <a:pt x="2209" y="886"/>
                </a:lnTo>
                <a:lnTo>
                  <a:pt x="2212" y="862"/>
                </a:lnTo>
                <a:lnTo>
                  <a:pt x="2209" y="839"/>
                </a:lnTo>
                <a:lnTo>
                  <a:pt x="2201" y="817"/>
                </a:lnTo>
                <a:lnTo>
                  <a:pt x="2189" y="798"/>
                </a:lnTo>
                <a:lnTo>
                  <a:pt x="2173" y="782"/>
                </a:lnTo>
                <a:lnTo>
                  <a:pt x="2154" y="769"/>
                </a:lnTo>
                <a:lnTo>
                  <a:pt x="2132" y="762"/>
                </a:lnTo>
                <a:lnTo>
                  <a:pt x="2108" y="758"/>
                </a:lnTo>
                <a:close/>
                <a:moveTo>
                  <a:pt x="558" y="690"/>
                </a:moveTo>
                <a:lnTo>
                  <a:pt x="558" y="2517"/>
                </a:lnTo>
                <a:lnTo>
                  <a:pt x="986" y="2196"/>
                </a:lnTo>
                <a:lnTo>
                  <a:pt x="978" y="2166"/>
                </a:lnTo>
                <a:lnTo>
                  <a:pt x="973" y="2135"/>
                </a:lnTo>
                <a:lnTo>
                  <a:pt x="972" y="2103"/>
                </a:lnTo>
                <a:lnTo>
                  <a:pt x="975" y="2057"/>
                </a:lnTo>
                <a:lnTo>
                  <a:pt x="985" y="2014"/>
                </a:lnTo>
                <a:lnTo>
                  <a:pt x="1001" y="1972"/>
                </a:lnTo>
                <a:lnTo>
                  <a:pt x="1022" y="1934"/>
                </a:lnTo>
                <a:lnTo>
                  <a:pt x="1048" y="1900"/>
                </a:lnTo>
                <a:lnTo>
                  <a:pt x="1079" y="1869"/>
                </a:lnTo>
                <a:lnTo>
                  <a:pt x="1113" y="1843"/>
                </a:lnTo>
                <a:lnTo>
                  <a:pt x="1151" y="1822"/>
                </a:lnTo>
                <a:lnTo>
                  <a:pt x="1192" y="1806"/>
                </a:lnTo>
                <a:lnTo>
                  <a:pt x="1236" y="1796"/>
                </a:lnTo>
                <a:lnTo>
                  <a:pt x="1282" y="1793"/>
                </a:lnTo>
                <a:lnTo>
                  <a:pt x="1320" y="1795"/>
                </a:lnTo>
                <a:lnTo>
                  <a:pt x="1358" y="1802"/>
                </a:lnTo>
                <a:lnTo>
                  <a:pt x="1638" y="1382"/>
                </a:lnTo>
                <a:lnTo>
                  <a:pt x="1344" y="890"/>
                </a:lnTo>
                <a:lnTo>
                  <a:pt x="1313" y="895"/>
                </a:lnTo>
                <a:lnTo>
                  <a:pt x="1282" y="896"/>
                </a:lnTo>
                <a:lnTo>
                  <a:pt x="1238" y="893"/>
                </a:lnTo>
                <a:lnTo>
                  <a:pt x="1195" y="885"/>
                </a:lnTo>
                <a:lnTo>
                  <a:pt x="1156" y="870"/>
                </a:lnTo>
                <a:lnTo>
                  <a:pt x="1118" y="850"/>
                </a:lnTo>
                <a:lnTo>
                  <a:pt x="1084" y="826"/>
                </a:lnTo>
                <a:lnTo>
                  <a:pt x="1054" y="797"/>
                </a:lnTo>
                <a:lnTo>
                  <a:pt x="1027" y="765"/>
                </a:lnTo>
                <a:lnTo>
                  <a:pt x="1006" y="728"/>
                </a:lnTo>
                <a:lnTo>
                  <a:pt x="989" y="690"/>
                </a:lnTo>
                <a:lnTo>
                  <a:pt x="558" y="690"/>
                </a:lnTo>
                <a:close/>
                <a:moveTo>
                  <a:pt x="1282" y="483"/>
                </a:moveTo>
                <a:lnTo>
                  <a:pt x="1258" y="486"/>
                </a:lnTo>
                <a:lnTo>
                  <a:pt x="1236" y="493"/>
                </a:lnTo>
                <a:lnTo>
                  <a:pt x="1217" y="506"/>
                </a:lnTo>
                <a:lnTo>
                  <a:pt x="1201" y="522"/>
                </a:lnTo>
                <a:lnTo>
                  <a:pt x="1189" y="541"/>
                </a:lnTo>
                <a:lnTo>
                  <a:pt x="1181" y="563"/>
                </a:lnTo>
                <a:lnTo>
                  <a:pt x="1178" y="586"/>
                </a:lnTo>
                <a:lnTo>
                  <a:pt x="1181" y="610"/>
                </a:lnTo>
                <a:lnTo>
                  <a:pt x="1189" y="632"/>
                </a:lnTo>
                <a:lnTo>
                  <a:pt x="1201" y="651"/>
                </a:lnTo>
                <a:lnTo>
                  <a:pt x="1217" y="667"/>
                </a:lnTo>
                <a:lnTo>
                  <a:pt x="1236" y="679"/>
                </a:lnTo>
                <a:lnTo>
                  <a:pt x="1258" y="687"/>
                </a:lnTo>
                <a:lnTo>
                  <a:pt x="1282" y="690"/>
                </a:lnTo>
                <a:lnTo>
                  <a:pt x="1304" y="687"/>
                </a:lnTo>
                <a:lnTo>
                  <a:pt x="1326" y="679"/>
                </a:lnTo>
                <a:lnTo>
                  <a:pt x="1345" y="667"/>
                </a:lnTo>
                <a:lnTo>
                  <a:pt x="1362" y="651"/>
                </a:lnTo>
                <a:lnTo>
                  <a:pt x="1374" y="633"/>
                </a:lnTo>
                <a:lnTo>
                  <a:pt x="1382" y="611"/>
                </a:lnTo>
                <a:lnTo>
                  <a:pt x="1386" y="586"/>
                </a:lnTo>
                <a:lnTo>
                  <a:pt x="1382" y="563"/>
                </a:lnTo>
                <a:lnTo>
                  <a:pt x="1375" y="541"/>
                </a:lnTo>
                <a:lnTo>
                  <a:pt x="1362" y="522"/>
                </a:lnTo>
                <a:lnTo>
                  <a:pt x="1346" y="506"/>
                </a:lnTo>
                <a:lnTo>
                  <a:pt x="1327" y="493"/>
                </a:lnTo>
                <a:lnTo>
                  <a:pt x="1305" y="486"/>
                </a:lnTo>
                <a:lnTo>
                  <a:pt x="1282" y="483"/>
                </a:lnTo>
                <a:close/>
                <a:moveTo>
                  <a:pt x="454" y="0"/>
                </a:moveTo>
                <a:lnTo>
                  <a:pt x="479" y="3"/>
                </a:lnTo>
                <a:lnTo>
                  <a:pt x="500" y="11"/>
                </a:lnTo>
                <a:lnTo>
                  <a:pt x="520" y="23"/>
                </a:lnTo>
                <a:lnTo>
                  <a:pt x="536" y="40"/>
                </a:lnTo>
                <a:lnTo>
                  <a:pt x="547" y="59"/>
                </a:lnTo>
                <a:lnTo>
                  <a:pt x="556" y="80"/>
                </a:lnTo>
                <a:lnTo>
                  <a:pt x="558" y="104"/>
                </a:lnTo>
                <a:lnTo>
                  <a:pt x="558" y="483"/>
                </a:lnTo>
                <a:lnTo>
                  <a:pt x="989" y="483"/>
                </a:lnTo>
                <a:lnTo>
                  <a:pt x="1006" y="444"/>
                </a:lnTo>
                <a:lnTo>
                  <a:pt x="1027" y="409"/>
                </a:lnTo>
                <a:lnTo>
                  <a:pt x="1054" y="375"/>
                </a:lnTo>
                <a:lnTo>
                  <a:pt x="1084" y="348"/>
                </a:lnTo>
                <a:lnTo>
                  <a:pt x="1118" y="323"/>
                </a:lnTo>
                <a:lnTo>
                  <a:pt x="1156" y="303"/>
                </a:lnTo>
                <a:lnTo>
                  <a:pt x="1195" y="289"/>
                </a:lnTo>
                <a:lnTo>
                  <a:pt x="1238" y="279"/>
                </a:lnTo>
                <a:lnTo>
                  <a:pt x="1282" y="276"/>
                </a:lnTo>
                <a:lnTo>
                  <a:pt x="1328" y="279"/>
                </a:lnTo>
                <a:lnTo>
                  <a:pt x="1372" y="289"/>
                </a:lnTo>
                <a:lnTo>
                  <a:pt x="1412" y="305"/>
                </a:lnTo>
                <a:lnTo>
                  <a:pt x="1451" y="326"/>
                </a:lnTo>
                <a:lnTo>
                  <a:pt x="1485" y="352"/>
                </a:lnTo>
                <a:lnTo>
                  <a:pt x="1516" y="383"/>
                </a:lnTo>
                <a:lnTo>
                  <a:pt x="1542" y="417"/>
                </a:lnTo>
                <a:lnTo>
                  <a:pt x="1563" y="456"/>
                </a:lnTo>
                <a:lnTo>
                  <a:pt x="1579" y="497"/>
                </a:lnTo>
                <a:lnTo>
                  <a:pt x="1589" y="540"/>
                </a:lnTo>
                <a:lnTo>
                  <a:pt x="1592" y="586"/>
                </a:lnTo>
                <a:lnTo>
                  <a:pt x="1589" y="630"/>
                </a:lnTo>
                <a:lnTo>
                  <a:pt x="1580" y="672"/>
                </a:lnTo>
                <a:lnTo>
                  <a:pt x="1565" y="711"/>
                </a:lnTo>
                <a:lnTo>
                  <a:pt x="1545" y="749"/>
                </a:lnTo>
                <a:lnTo>
                  <a:pt x="1520" y="784"/>
                </a:lnTo>
                <a:lnTo>
                  <a:pt x="1765" y="1192"/>
                </a:lnTo>
                <a:lnTo>
                  <a:pt x="1860" y="1048"/>
                </a:lnTo>
                <a:lnTo>
                  <a:pt x="1839" y="1015"/>
                </a:lnTo>
                <a:lnTo>
                  <a:pt x="1822" y="980"/>
                </a:lnTo>
                <a:lnTo>
                  <a:pt x="1809" y="941"/>
                </a:lnTo>
                <a:lnTo>
                  <a:pt x="1801" y="903"/>
                </a:lnTo>
                <a:lnTo>
                  <a:pt x="1798" y="862"/>
                </a:lnTo>
                <a:lnTo>
                  <a:pt x="1801" y="816"/>
                </a:lnTo>
                <a:lnTo>
                  <a:pt x="1812" y="772"/>
                </a:lnTo>
                <a:lnTo>
                  <a:pt x="1827" y="732"/>
                </a:lnTo>
                <a:lnTo>
                  <a:pt x="1848" y="693"/>
                </a:lnTo>
                <a:lnTo>
                  <a:pt x="1874" y="659"/>
                </a:lnTo>
                <a:lnTo>
                  <a:pt x="1905" y="628"/>
                </a:lnTo>
                <a:lnTo>
                  <a:pt x="1939" y="602"/>
                </a:lnTo>
                <a:lnTo>
                  <a:pt x="1978" y="581"/>
                </a:lnTo>
                <a:lnTo>
                  <a:pt x="2020" y="565"/>
                </a:lnTo>
                <a:lnTo>
                  <a:pt x="2062" y="555"/>
                </a:lnTo>
                <a:lnTo>
                  <a:pt x="2108" y="552"/>
                </a:lnTo>
                <a:lnTo>
                  <a:pt x="2154" y="555"/>
                </a:lnTo>
                <a:lnTo>
                  <a:pt x="2198" y="565"/>
                </a:lnTo>
                <a:lnTo>
                  <a:pt x="2239" y="581"/>
                </a:lnTo>
                <a:lnTo>
                  <a:pt x="2277" y="602"/>
                </a:lnTo>
                <a:lnTo>
                  <a:pt x="2311" y="628"/>
                </a:lnTo>
                <a:lnTo>
                  <a:pt x="2342" y="659"/>
                </a:lnTo>
                <a:lnTo>
                  <a:pt x="2369" y="693"/>
                </a:lnTo>
                <a:lnTo>
                  <a:pt x="2389" y="732"/>
                </a:lnTo>
                <a:lnTo>
                  <a:pt x="2405" y="772"/>
                </a:lnTo>
                <a:lnTo>
                  <a:pt x="2415" y="816"/>
                </a:lnTo>
                <a:lnTo>
                  <a:pt x="2418" y="862"/>
                </a:lnTo>
                <a:lnTo>
                  <a:pt x="2415" y="908"/>
                </a:lnTo>
                <a:lnTo>
                  <a:pt x="2405" y="952"/>
                </a:lnTo>
                <a:lnTo>
                  <a:pt x="2760" y="1212"/>
                </a:lnTo>
                <a:lnTo>
                  <a:pt x="2791" y="1194"/>
                </a:lnTo>
                <a:lnTo>
                  <a:pt x="2826" y="1179"/>
                </a:lnTo>
                <a:lnTo>
                  <a:pt x="2860" y="1167"/>
                </a:lnTo>
                <a:lnTo>
                  <a:pt x="2897" y="1161"/>
                </a:lnTo>
                <a:lnTo>
                  <a:pt x="2936" y="1158"/>
                </a:lnTo>
                <a:lnTo>
                  <a:pt x="2982" y="1162"/>
                </a:lnTo>
                <a:lnTo>
                  <a:pt x="3024" y="1171"/>
                </a:lnTo>
                <a:lnTo>
                  <a:pt x="3066" y="1187"/>
                </a:lnTo>
                <a:lnTo>
                  <a:pt x="3105" y="1209"/>
                </a:lnTo>
                <a:lnTo>
                  <a:pt x="3139" y="1234"/>
                </a:lnTo>
                <a:lnTo>
                  <a:pt x="3170" y="1265"/>
                </a:lnTo>
                <a:lnTo>
                  <a:pt x="3196" y="1300"/>
                </a:lnTo>
                <a:lnTo>
                  <a:pt x="3217" y="1338"/>
                </a:lnTo>
                <a:lnTo>
                  <a:pt x="3232" y="1379"/>
                </a:lnTo>
                <a:lnTo>
                  <a:pt x="3243" y="1423"/>
                </a:lnTo>
                <a:lnTo>
                  <a:pt x="3246" y="1469"/>
                </a:lnTo>
                <a:lnTo>
                  <a:pt x="3243" y="1515"/>
                </a:lnTo>
                <a:lnTo>
                  <a:pt x="3232" y="1557"/>
                </a:lnTo>
                <a:lnTo>
                  <a:pt x="3217" y="1599"/>
                </a:lnTo>
                <a:lnTo>
                  <a:pt x="3196" y="1638"/>
                </a:lnTo>
                <a:lnTo>
                  <a:pt x="3170" y="1672"/>
                </a:lnTo>
                <a:lnTo>
                  <a:pt x="3139" y="1703"/>
                </a:lnTo>
                <a:lnTo>
                  <a:pt x="3105" y="1729"/>
                </a:lnTo>
                <a:lnTo>
                  <a:pt x="3066" y="1750"/>
                </a:lnTo>
                <a:lnTo>
                  <a:pt x="3024" y="1766"/>
                </a:lnTo>
                <a:lnTo>
                  <a:pt x="2982" y="1776"/>
                </a:lnTo>
                <a:lnTo>
                  <a:pt x="2936" y="1779"/>
                </a:lnTo>
                <a:lnTo>
                  <a:pt x="2890" y="1776"/>
                </a:lnTo>
                <a:lnTo>
                  <a:pt x="2846" y="1766"/>
                </a:lnTo>
                <a:lnTo>
                  <a:pt x="2805" y="1750"/>
                </a:lnTo>
                <a:lnTo>
                  <a:pt x="2767" y="1729"/>
                </a:lnTo>
                <a:lnTo>
                  <a:pt x="2733" y="1703"/>
                </a:lnTo>
                <a:lnTo>
                  <a:pt x="2702" y="1672"/>
                </a:lnTo>
                <a:lnTo>
                  <a:pt x="2675" y="1638"/>
                </a:lnTo>
                <a:lnTo>
                  <a:pt x="2655" y="1599"/>
                </a:lnTo>
                <a:lnTo>
                  <a:pt x="2639" y="1557"/>
                </a:lnTo>
                <a:lnTo>
                  <a:pt x="2629" y="1515"/>
                </a:lnTo>
                <a:lnTo>
                  <a:pt x="2626" y="1469"/>
                </a:lnTo>
                <a:lnTo>
                  <a:pt x="2627" y="1438"/>
                </a:lnTo>
                <a:lnTo>
                  <a:pt x="2631" y="1408"/>
                </a:lnTo>
                <a:lnTo>
                  <a:pt x="2639" y="1379"/>
                </a:lnTo>
                <a:lnTo>
                  <a:pt x="2284" y="1119"/>
                </a:lnTo>
                <a:lnTo>
                  <a:pt x="2252" y="1137"/>
                </a:lnTo>
                <a:lnTo>
                  <a:pt x="2217" y="1152"/>
                </a:lnTo>
                <a:lnTo>
                  <a:pt x="2182" y="1164"/>
                </a:lnTo>
                <a:lnTo>
                  <a:pt x="2146" y="1170"/>
                </a:lnTo>
                <a:lnTo>
                  <a:pt x="2108" y="1172"/>
                </a:lnTo>
                <a:lnTo>
                  <a:pt x="2070" y="1170"/>
                </a:lnTo>
                <a:lnTo>
                  <a:pt x="2032" y="1163"/>
                </a:lnTo>
                <a:lnTo>
                  <a:pt x="1883" y="1387"/>
                </a:lnTo>
                <a:lnTo>
                  <a:pt x="2046" y="1661"/>
                </a:lnTo>
                <a:lnTo>
                  <a:pt x="2077" y="1657"/>
                </a:lnTo>
                <a:lnTo>
                  <a:pt x="2108" y="1655"/>
                </a:lnTo>
                <a:lnTo>
                  <a:pt x="2153" y="1658"/>
                </a:lnTo>
                <a:lnTo>
                  <a:pt x="2197" y="1668"/>
                </a:lnTo>
                <a:lnTo>
                  <a:pt x="2238" y="1683"/>
                </a:lnTo>
                <a:lnTo>
                  <a:pt x="2275" y="1704"/>
                </a:lnTo>
                <a:lnTo>
                  <a:pt x="2309" y="1729"/>
                </a:lnTo>
                <a:lnTo>
                  <a:pt x="2340" y="1758"/>
                </a:lnTo>
                <a:lnTo>
                  <a:pt x="2366" y="1793"/>
                </a:lnTo>
                <a:lnTo>
                  <a:pt x="2387" y="1829"/>
                </a:lnTo>
                <a:lnTo>
                  <a:pt x="2403" y="1870"/>
                </a:lnTo>
                <a:lnTo>
                  <a:pt x="2414" y="1913"/>
                </a:lnTo>
                <a:lnTo>
                  <a:pt x="2418" y="1957"/>
                </a:lnTo>
                <a:lnTo>
                  <a:pt x="2689" y="2045"/>
                </a:lnTo>
                <a:lnTo>
                  <a:pt x="2715" y="2015"/>
                </a:lnTo>
                <a:lnTo>
                  <a:pt x="2745" y="1988"/>
                </a:lnTo>
                <a:lnTo>
                  <a:pt x="2779" y="1966"/>
                </a:lnTo>
                <a:lnTo>
                  <a:pt x="2815" y="1948"/>
                </a:lnTo>
                <a:lnTo>
                  <a:pt x="2853" y="1935"/>
                </a:lnTo>
                <a:lnTo>
                  <a:pt x="2894" y="1926"/>
                </a:lnTo>
                <a:lnTo>
                  <a:pt x="2936" y="1924"/>
                </a:lnTo>
                <a:lnTo>
                  <a:pt x="2982" y="1927"/>
                </a:lnTo>
                <a:lnTo>
                  <a:pt x="3024" y="1937"/>
                </a:lnTo>
                <a:lnTo>
                  <a:pt x="3066" y="1953"/>
                </a:lnTo>
                <a:lnTo>
                  <a:pt x="3105" y="1973"/>
                </a:lnTo>
                <a:lnTo>
                  <a:pt x="3139" y="2000"/>
                </a:lnTo>
                <a:lnTo>
                  <a:pt x="3170" y="2030"/>
                </a:lnTo>
                <a:lnTo>
                  <a:pt x="3196" y="2065"/>
                </a:lnTo>
                <a:lnTo>
                  <a:pt x="3217" y="2103"/>
                </a:lnTo>
                <a:lnTo>
                  <a:pt x="3232" y="2145"/>
                </a:lnTo>
                <a:lnTo>
                  <a:pt x="3243" y="2188"/>
                </a:lnTo>
                <a:lnTo>
                  <a:pt x="3246" y="2234"/>
                </a:lnTo>
                <a:lnTo>
                  <a:pt x="3243" y="2279"/>
                </a:lnTo>
                <a:lnTo>
                  <a:pt x="3232" y="2323"/>
                </a:lnTo>
                <a:lnTo>
                  <a:pt x="3217" y="2365"/>
                </a:lnTo>
                <a:lnTo>
                  <a:pt x="3196" y="2402"/>
                </a:lnTo>
                <a:lnTo>
                  <a:pt x="3170" y="2438"/>
                </a:lnTo>
                <a:lnTo>
                  <a:pt x="3139" y="2468"/>
                </a:lnTo>
                <a:lnTo>
                  <a:pt x="3105" y="2494"/>
                </a:lnTo>
                <a:lnTo>
                  <a:pt x="3066" y="2516"/>
                </a:lnTo>
                <a:lnTo>
                  <a:pt x="3024" y="2531"/>
                </a:lnTo>
                <a:lnTo>
                  <a:pt x="2982" y="2541"/>
                </a:lnTo>
                <a:lnTo>
                  <a:pt x="2936" y="2545"/>
                </a:lnTo>
                <a:lnTo>
                  <a:pt x="2891" y="2541"/>
                </a:lnTo>
                <a:lnTo>
                  <a:pt x="2847" y="2532"/>
                </a:lnTo>
                <a:lnTo>
                  <a:pt x="2806" y="2516"/>
                </a:lnTo>
                <a:lnTo>
                  <a:pt x="2769" y="2495"/>
                </a:lnTo>
                <a:lnTo>
                  <a:pt x="2735" y="2471"/>
                </a:lnTo>
                <a:lnTo>
                  <a:pt x="2704" y="2441"/>
                </a:lnTo>
                <a:lnTo>
                  <a:pt x="2678" y="2407"/>
                </a:lnTo>
                <a:lnTo>
                  <a:pt x="2657" y="2369"/>
                </a:lnTo>
                <a:lnTo>
                  <a:pt x="2641" y="2330"/>
                </a:lnTo>
                <a:lnTo>
                  <a:pt x="2630" y="2287"/>
                </a:lnTo>
                <a:lnTo>
                  <a:pt x="2626" y="2242"/>
                </a:lnTo>
                <a:lnTo>
                  <a:pt x="2355" y="2154"/>
                </a:lnTo>
                <a:lnTo>
                  <a:pt x="2328" y="2184"/>
                </a:lnTo>
                <a:lnTo>
                  <a:pt x="2299" y="2211"/>
                </a:lnTo>
                <a:lnTo>
                  <a:pt x="2265" y="2233"/>
                </a:lnTo>
                <a:lnTo>
                  <a:pt x="2229" y="2252"/>
                </a:lnTo>
                <a:lnTo>
                  <a:pt x="2191" y="2264"/>
                </a:lnTo>
                <a:lnTo>
                  <a:pt x="2150" y="2273"/>
                </a:lnTo>
                <a:lnTo>
                  <a:pt x="2108" y="2275"/>
                </a:lnTo>
                <a:lnTo>
                  <a:pt x="2062" y="2272"/>
                </a:lnTo>
                <a:lnTo>
                  <a:pt x="2020" y="2262"/>
                </a:lnTo>
                <a:lnTo>
                  <a:pt x="1978" y="2246"/>
                </a:lnTo>
                <a:lnTo>
                  <a:pt x="1939" y="2226"/>
                </a:lnTo>
                <a:lnTo>
                  <a:pt x="1905" y="2199"/>
                </a:lnTo>
                <a:lnTo>
                  <a:pt x="1874" y="2168"/>
                </a:lnTo>
                <a:lnTo>
                  <a:pt x="1848" y="2134"/>
                </a:lnTo>
                <a:lnTo>
                  <a:pt x="1827" y="2095"/>
                </a:lnTo>
                <a:lnTo>
                  <a:pt x="1812" y="2055"/>
                </a:lnTo>
                <a:lnTo>
                  <a:pt x="1801" y="2011"/>
                </a:lnTo>
                <a:lnTo>
                  <a:pt x="1798" y="1965"/>
                </a:lnTo>
                <a:lnTo>
                  <a:pt x="1801" y="1922"/>
                </a:lnTo>
                <a:lnTo>
                  <a:pt x="1811" y="1880"/>
                </a:lnTo>
                <a:lnTo>
                  <a:pt x="1825" y="1840"/>
                </a:lnTo>
                <a:lnTo>
                  <a:pt x="1845" y="1802"/>
                </a:lnTo>
                <a:lnTo>
                  <a:pt x="1870" y="1768"/>
                </a:lnTo>
                <a:lnTo>
                  <a:pt x="1755" y="1578"/>
                </a:lnTo>
                <a:lnTo>
                  <a:pt x="1530" y="1917"/>
                </a:lnTo>
                <a:lnTo>
                  <a:pt x="1551" y="1950"/>
                </a:lnTo>
                <a:lnTo>
                  <a:pt x="1568" y="1986"/>
                </a:lnTo>
                <a:lnTo>
                  <a:pt x="1581" y="2024"/>
                </a:lnTo>
                <a:lnTo>
                  <a:pt x="1589" y="2062"/>
                </a:lnTo>
                <a:lnTo>
                  <a:pt x="1592" y="2103"/>
                </a:lnTo>
                <a:lnTo>
                  <a:pt x="1589" y="2149"/>
                </a:lnTo>
                <a:lnTo>
                  <a:pt x="1579" y="2193"/>
                </a:lnTo>
                <a:lnTo>
                  <a:pt x="1563" y="2233"/>
                </a:lnTo>
                <a:lnTo>
                  <a:pt x="1542" y="2272"/>
                </a:lnTo>
                <a:lnTo>
                  <a:pt x="1516" y="2306"/>
                </a:lnTo>
                <a:lnTo>
                  <a:pt x="1485" y="2337"/>
                </a:lnTo>
                <a:lnTo>
                  <a:pt x="1451" y="2363"/>
                </a:lnTo>
                <a:lnTo>
                  <a:pt x="1412" y="2384"/>
                </a:lnTo>
                <a:lnTo>
                  <a:pt x="1372" y="2400"/>
                </a:lnTo>
                <a:lnTo>
                  <a:pt x="1328" y="2410"/>
                </a:lnTo>
                <a:lnTo>
                  <a:pt x="1282" y="2413"/>
                </a:lnTo>
                <a:lnTo>
                  <a:pt x="1245" y="2411"/>
                </a:lnTo>
                <a:lnTo>
                  <a:pt x="1209" y="2405"/>
                </a:lnTo>
                <a:lnTo>
                  <a:pt x="1175" y="2394"/>
                </a:lnTo>
                <a:lnTo>
                  <a:pt x="1142" y="2380"/>
                </a:lnTo>
                <a:lnTo>
                  <a:pt x="1110" y="2361"/>
                </a:lnTo>
                <a:lnTo>
                  <a:pt x="764" y="2621"/>
                </a:lnTo>
                <a:lnTo>
                  <a:pt x="3424" y="2621"/>
                </a:lnTo>
                <a:lnTo>
                  <a:pt x="3448" y="2623"/>
                </a:lnTo>
                <a:lnTo>
                  <a:pt x="3470" y="2630"/>
                </a:lnTo>
                <a:lnTo>
                  <a:pt x="3490" y="2643"/>
                </a:lnTo>
                <a:lnTo>
                  <a:pt x="3506" y="2659"/>
                </a:lnTo>
                <a:lnTo>
                  <a:pt x="3517" y="2678"/>
                </a:lnTo>
                <a:lnTo>
                  <a:pt x="3525" y="2700"/>
                </a:lnTo>
                <a:lnTo>
                  <a:pt x="3528" y="2723"/>
                </a:lnTo>
                <a:lnTo>
                  <a:pt x="3525" y="2747"/>
                </a:lnTo>
                <a:lnTo>
                  <a:pt x="3517" y="2769"/>
                </a:lnTo>
                <a:lnTo>
                  <a:pt x="3506" y="2789"/>
                </a:lnTo>
                <a:lnTo>
                  <a:pt x="3490" y="2805"/>
                </a:lnTo>
                <a:lnTo>
                  <a:pt x="3470" y="2816"/>
                </a:lnTo>
                <a:lnTo>
                  <a:pt x="3448" y="2824"/>
                </a:lnTo>
                <a:lnTo>
                  <a:pt x="3424" y="2827"/>
                </a:lnTo>
                <a:lnTo>
                  <a:pt x="3038" y="2827"/>
                </a:lnTo>
                <a:lnTo>
                  <a:pt x="3038" y="3075"/>
                </a:lnTo>
                <a:lnTo>
                  <a:pt x="3036" y="3099"/>
                </a:lnTo>
                <a:lnTo>
                  <a:pt x="3029" y="3120"/>
                </a:lnTo>
                <a:lnTo>
                  <a:pt x="3016" y="3139"/>
                </a:lnTo>
                <a:lnTo>
                  <a:pt x="3000" y="3155"/>
                </a:lnTo>
                <a:lnTo>
                  <a:pt x="2981" y="3168"/>
                </a:lnTo>
                <a:lnTo>
                  <a:pt x="2959" y="3176"/>
                </a:lnTo>
                <a:lnTo>
                  <a:pt x="2936" y="3179"/>
                </a:lnTo>
                <a:lnTo>
                  <a:pt x="2912" y="3176"/>
                </a:lnTo>
                <a:lnTo>
                  <a:pt x="2890" y="3168"/>
                </a:lnTo>
                <a:lnTo>
                  <a:pt x="2871" y="3155"/>
                </a:lnTo>
                <a:lnTo>
                  <a:pt x="2854" y="3139"/>
                </a:lnTo>
                <a:lnTo>
                  <a:pt x="2843" y="3120"/>
                </a:lnTo>
                <a:lnTo>
                  <a:pt x="2835" y="3099"/>
                </a:lnTo>
                <a:lnTo>
                  <a:pt x="2832" y="3075"/>
                </a:lnTo>
                <a:lnTo>
                  <a:pt x="2832" y="2827"/>
                </a:lnTo>
                <a:lnTo>
                  <a:pt x="2212" y="2827"/>
                </a:lnTo>
                <a:lnTo>
                  <a:pt x="2212" y="3075"/>
                </a:lnTo>
                <a:lnTo>
                  <a:pt x="2209" y="3099"/>
                </a:lnTo>
                <a:lnTo>
                  <a:pt x="2201" y="3120"/>
                </a:lnTo>
                <a:lnTo>
                  <a:pt x="2189" y="3139"/>
                </a:lnTo>
                <a:lnTo>
                  <a:pt x="2173" y="3155"/>
                </a:lnTo>
                <a:lnTo>
                  <a:pt x="2154" y="3168"/>
                </a:lnTo>
                <a:lnTo>
                  <a:pt x="2132" y="3176"/>
                </a:lnTo>
                <a:lnTo>
                  <a:pt x="2108" y="3179"/>
                </a:lnTo>
                <a:lnTo>
                  <a:pt x="2085" y="3176"/>
                </a:lnTo>
                <a:lnTo>
                  <a:pt x="2063" y="3168"/>
                </a:lnTo>
                <a:lnTo>
                  <a:pt x="2044" y="3155"/>
                </a:lnTo>
                <a:lnTo>
                  <a:pt x="2028" y="3139"/>
                </a:lnTo>
                <a:lnTo>
                  <a:pt x="2015" y="3120"/>
                </a:lnTo>
                <a:lnTo>
                  <a:pt x="2008" y="3099"/>
                </a:lnTo>
                <a:lnTo>
                  <a:pt x="2006" y="3075"/>
                </a:lnTo>
                <a:lnTo>
                  <a:pt x="2006" y="2827"/>
                </a:lnTo>
                <a:lnTo>
                  <a:pt x="1386" y="2827"/>
                </a:lnTo>
                <a:lnTo>
                  <a:pt x="1386" y="3075"/>
                </a:lnTo>
                <a:lnTo>
                  <a:pt x="1382" y="3099"/>
                </a:lnTo>
                <a:lnTo>
                  <a:pt x="1375" y="3120"/>
                </a:lnTo>
                <a:lnTo>
                  <a:pt x="1362" y="3139"/>
                </a:lnTo>
                <a:lnTo>
                  <a:pt x="1346" y="3155"/>
                </a:lnTo>
                <a:lnTo>
                  <a:pt x="1327" y="3168"/>
                </a:lnTo>
                <a:lnTo>
                  <a:pt x="1305" y="3176"/>
                </a:lnTo>
                <a:lnTo>
                  <a:pt x="1282" y="3179"/>
                </a:lnTo>
                <a:lnTo>
                  <a:pt x="1258" y="3176"/>
                </a:lnTo>
                <a:lnTo>
                  <a:pt x="1236" y="3168"/>
                </a:lnTo>
                <a:lnTo>
                  <a:pt x="1217" y="3155"/>
                </a:lnTo>
                <a:lnTo>
                  <a:pt x="1201" y="3139"/>
                </a:lnTo>
                <a:lnTo>
                  <a:pt x="1189" y="3120"/>
                </a:lnTo>
                <a:lnTo>
                  <a:pt x="1181" y="3099"/>
                </a:lnTo>
                <a:lnTo>
                  <a:pt x="1178" y="3075"/>
                </a:lnTo>
                <a:lnTo>
                  <a:pt x="1178" y="2827"/>
                </a:lnTo>
                <a:lnTo>
                  <a:pt x="558" y="2827"/>
                </a:lnTo>
                <a:lnTo>
                  <a:pt x="558" y="3075"/>
                </a:lnTo>
                <a:lnTo>
                  <a:pt x="556" y="3099"/>
                </a:lnTo>
                <a:lnTo>
                  <a:pt x="547" y="3120"/>
                </a:lnTo>
                <a:lnTo>
                  <a:pt x="536" y="3139"/>
                </a:lnTo>
                <a:lnTo>
                  <a:pt x="520" y="3155"/>
                </a:lnTo>
                <a:lnTo>
                  <a:pt x="500" y="3168"/>
                </a:lnTo>
                <a:lnTo>
                  <a:pt x="479" y="3176"/>
                </a:lnTo>
                <a:lnTo>
                  <a:pt x="454" y="3179"/>
                </a:lnTo>
                <a:lnTo>
                  <a:pt x="431" y="3176"/>
                </a:lnTo>
                <a:lnTo>
                  <a:pt x="409" y="3168"/>
                </a:lnTo>
                <a:lnTo>
                  <a:pt x="390" y="3155"/>
                </a:lnTo>
                <a:lnTo>
                  <a:pt x="374" y="3139"/>
                </a:lnTo>
                <a:lnTo>
                  <a:pt x="362" y="3120"/>
                </a:lnTo>
                <a:lnTo>
                  <a:pt x="354" y="3099"/>
                </a:lnTo>
                <a:lnTo>
                  <a:pt x="352" y="3075"/>
                </a:lnTo>
                <a:lnTo>
                  <a:pt x="352" y="2827"/>
                </a:lnTo>
                <a:lnTo>
                  <a:pt x="104" y="2827"/>
                </a:lnTo>
                <a:lnTo>
                  <a:pt x="80" y="2824"/>
                </a:lnTo>
                <a:lnTo>
                  <a:pt x="58" y="2816"/>
                </a:lnTo>
                <a:lnTo>
                  <a:pt x="38" y="2805"/>
                </a:lnTo>
                <a:lnTo>
                  <a:pt x="22" y="2789"/>
                </a:lnTo>
                <a:lnTo>
                  <a:pt x="11" y="2769"/>
                </a:lnTo>
                <a:lnTo>
                  <a:pt x="3" y="2747"/>
                </a:lnTo>
                <a:lnTo>
                  <a:pt x="0" y="2723"/>
                </a:lnTo>
                <a:lnTo>
                  <a:pt x="3" y="2700"/>
                </a:lnTo>
                <a:lnTo>
                  <a:pt x="11" y="2678"/>
                </a:lnTo>
                <a:lnTo>
                  <a:pt x="22" y="2659"/>
                </a:lnTo>
                <a:lnTo>
                  <a:pt x="38" y="2643"/>
                </a:lnTo>
                <a:lnTo>
                  <a:pt x="58" y="2630"/>
                </a:lnTo>
                <a:lnTo>
                  <a:pt x="80" y="2623"/>
                </a:lnTo>
                <a:lnTo>
                  <a:pt x="104" y="2621"/>
                </a:lnTo>
                <a:lnTo>
                  <a:pt x="352" y="2621"/>
                </a:lnTo>
                <a:lnTo>
                  <a:pt x="352" y="1999"/>
                </a:lnTo>
                <a:lnTo>
                  <a:pt x="104" y="1999"/>
                </a:lnTo>
                <a:lnTo>
                  <a:pt x="80" y="1997"/>
                </a:lnTo>
                <a:lnTo>
                  <a:pt x="58" y="1990"/>
                </a:lnTo>
                <a:lnTo>
                  <a:pt x="38" y="1977"/>
                </a:lnTo>
                <a:lnTo>
                  <a:pt x="22" y="1961"/>
                </a:lnTo>
                <a:lnTo>
                  <a:pt x="11" y="1941"/>
                </a:lnTo>
                <a:lnTo>
                  <a:pt x="3" y="1920"/>
                </a:lnTo>
                <a:lnTo>
                  <a:pt x="0" y="1896"/>
                </a:lnTo>
                <a:lnTo>
                  <a:pt x="3" y="1873"/>
                </a:lnTo>
                <a:lnTo>
                  <a:pt x="11" y="1850"/>
                </a:lnTo>
                <a:lnTo>
                  <a:pt x="22" y="1831"/>
                </a:lnTo>
                <a:lnTo>
                  <a:pt x="38" y="1815"/>
                </a:lnTo>
                <a:lnTo>
                  <a:pt x="58" y="1803"/>
                </a:lnTo>
                <a:lnTo>
                  <a:pt x="80" y="1796"/>
                </a:lnTo>
                <a:lnTo>
                  <a:pt x="104" y="1793"/>
                </a:lnTo>
                <a:lnTo>
                  <a:pt x="352" y="1793"/>
                </a:lnTo>
                <a:lnTo>
                  <a:pt x="352" y="1172"/>
                </a:lnTo>
                <a:lnTo>
                  <a:pt x="104" y="1172"/>
                </a:lnTo>
                <a:lnTo>
                  <a:pt x="80" y="1170"/>
                </a:lnTo>
                <a:lnTo>
                  <a:pt x="58" y="1162"/>
                </a:lnTo>
                <a:lnTo>
                  <a:pt x="38" y="1150"/>
                </a:lnTo>
                <a:lnTo>
                  <a:pt x="22" y="1134"/>
                </a:lnTo>
                <a:lnTo>
                  <a:pt x="11" y="1115"/>
                </a:lnTo>
                <a:lnTo>
                  <a:pt x="3" y="1093"/>
                </a:lnTo>
                <a:lnTo>
                  <a:pt x="0" y="1069"/>
                </a:lnTo>
                <a:lnTo>
                  <a:pt x="3" y="1045"/>
                </a:lnTo>
                <a:lnTo>
                  <a:pt x="11" y="1024"/>
                </a:lnTo>
                <a:lnTo>
                  <a:pt x="22" y="1004"/>
                </a:lnTo>
                <a:lnTo>
                  <a:pt x="38" y="988"/>
                </a:lnTo>
                <a:lnTo>
                  <a:pt x="58" y="977"/>
                </a:lnTo>
                <a:lnTo>
                  <a:pt x="80" y="968"/>
                </a:lnTo>
                <a:lnTo>
                  <a:pt x="104" y="966"/>
                </a:lnTo>
                <a:lnTo>
                  <a:pt x="352" y="966"/>
                </a:lnTo>
                <a:lnTo>
                  <a:pt x="352" y="345"/>
                </a:lnTo>
                <a:lnTo>
                  <a:pt x="104" y="345"/>
                </a:lnTo>
                <a:lnTo>
                  <a:pt x="80" y="342"/>
                </a:lnTo>
                <a:lnTo>
                  <a:pt x="58" y="335"/>
                </a:lnTo>
                <a:lnTo>
                  <a:pt x="38" y="322"/>
                </a:lnTo>
                <a:lnTo>
                  <a:pt x="22" y="306"/>
                </a:lnTo>
                <a:lnTo>
                  <a:pt x="11" y="287"/>
                </a:lnTo>
                <a:lnTo>
                  <a:pt x="3" y="265"/>
                </a:lnTo>
                <a:lnTo>
                  <a:pt x="0" y="242"/>
                </a:lnTo>
                <a:lnTo>
                  <a:pt x="3" y="218"/>
                </a:lnTo>
                <a:lnTo>
                  <a:pt x="11" y="196"/>
                </a:lnTo>
                <a:lnTo>
                  <a:pt x="22" y="176"/>
                </a:lnTo>
                <a:lnTo>
                  <a:pt x="38" y="161"/>
                </a:lnTo>
                <a:lnTo>
                  <a:pt x="58" y="149"/>
                </a:lnTo>
                <a:lnTo>
                  <a:pt x="80" y="141"/>
                </a:lnTo>
                <a:lnTo>
                  <a:pt x="104" y="138"/>
                </a:lnTo>
                <a:lnTo>
                  <a:pt x="352" y="138"/>
                </a:lnTo>
                <a:lnTo>
                  <a:pt x="352" y="104"/>
                </a:lnTo>
                <a:lnTo>
                  <a:pt x="354" y="80"/>
                </a:lnTo>
                <a:lnTo>
                  <a:pt x="362" y="59"/>
                </a:lnTo>
                <a:lnTo>
                  <a:pt x="374" y="40"/>
                </a:lnTo>
                <a:lnTo>
                  <a:pt x="390" y="23"/>
                </a:lnTo>
                <a:lnTo>
                  <a:pt x="409" y="11"/>
                </a:lnTo>
                <a:lnTo>
                  <a:pt x="431" y="3"/>
                </a:lnTo>
                <a:lnTo>
                  <a:pt x="454"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08" name="Google Shape;108;gbe3dc298df_0_238"/>
          <p:cNvSpPr/>
          <p:nvPr/>
        </p:nvSpPr>
        <p:spPr>
          <a:xfrm>
            <a:off x="3376635" y="2381788"/>
            <a:ext cx="316980" cy="316980"/>
          </a:xfrm>
          <a:custGeom>
            <a:rect b="b" l="l" r="r" t="t"/>
            <a:pathLst>
              <a:path extrusionOk="0" h="3405" w="3405">
                <a:moveTo>
                  <a:pt x="1703" y="2607"/>
                </a:moveTo>
                <a:lnTo>
                  <a:pt x="1658" y="2611"/>
                </a:lnTo>
                <a:lnTo>
                  <a:pt x="1616" y="2620"/>
                </a:lnTo>
                <a:lnTo>
                  <a:pt x="1577" y="2635"/>
                </a:lnTo>
                <a:lnTo>
                  <a:pt x="1539" y="2655"/>
                </a:lnTo>
                <a:lnTo>
                  <a:pt x="1506" y="2681"/>
                </a:lnTo>
                <a:lnTo>
                  <a:pt x="1477" y="2710"/>
                </a:lnTo>
                <a:lnTo>
                  <a:pt x="1452" y="2744"/>
                </a:lnTo>
                <a:lnTo>
                  <a:pt x="1431" y="2780"/>
                </a:lnTo>
                <a:lnTo>
                  <a:pt x="1416" y="2820"/>
                </a:lnTo>
                <a:lnTo>
                  <a:pt x="1406" y="2862"/>
                </a:lnTo>
                <a:lnTo>
                  <a:pt x="1403" y="2907"/>
                </a:lnTo>
                <a:lnTo>
                  <a:pt x="1406" y="2950"/>
                </a:lnTo>
                <a:lnTo>
                  <a:pt x="1416" y="2992"/>
                </a:lnTo>
                <a:lnTo>
                  <a:pt x="1431" y="3033"/>
                </a:lnTo>
                <a:lnTo>
                  <a:pt x="1452" y="3069"/>
                </a:lnTo>
                <a:lnTo>
                  <a:pt x="1477" y="3103"/>
                </a:lnTo>
                <a:lnTo>
                  <a:pt x="1506" y="3132"/>
                </a:lnTo>
                <a:lnTo>
                  <a:pt x="1539" y="3157"/>
                </a:lnTo>
                <a:lnTo>
                  <a:pt x="1577" y="3178"/>
                </a:lnTo>
                <a:lnTo>
                  <a:pt x="1616" y="3192"/>
                </a:lnTo>
                <a:lnTo>
                  <a:pt x="1658" y="3202"/>
                </a:lnTo>
                <a:lnTo>
                  <a:pt x="1703" y="3206"/>
                </a:lnTo>
                <a:lnTo>
                  <a:pt x="1747" y="3202"/>
                </a:lnTo>
                <a:lnTo>
                  <a:pt x="1789" y="3192"/>
                </a:lnTo>
                <a:lnTo>
                  <a:pt x="1828" y="3178"/>
                </a:lnTo>
                <a:lnTo>
                  <a:pt x="1866" y="3157"/>
                </a:lnTo>
                <a:lnTo>
                  <a:pt x="1899" y="3132"/>
                </a:lnTo>
                <a:lnTo>
                  <a:pt x="1928" y="3103"/>
                </a:lnTo>
                <a:lnTo>
                  <a:pt x="1953" y="3069"/>
                </a:lnTo>
                <a:lnTo>
                  <a:pt x="1974" y="3033"/>
                </a:lnTo>
                <a:lnTo>
                  <a:pt x="1989" y="2992"/>
                </a:lnTo>
                <a:lnTo>
                  <a:pt x="1999" y="2950"/>
                </a:lnTo>
                <a:lnTo>
                  <a:pt x="2002" y="2907"/>
                </a:lnTo>
                <a:lnTo>
                  <a:pt x="1999" y="2862"/>
                </a:lnTo>
                <a:lnTo>
                  <a:pt x="1989" y="2820"/>
                </a:lnTo>
                <a:lnTo>
                  <a:pt x="1974" y="2780"/>
                </a:lnTo>
                <a:lnTo>
                  <a:pt x="1953" y="2744"/>
                </a:lnTo>
                <a:lnTo>
                  <a:pt x="1928" y="2710"/>
                </a:lnTo>
                <a:lnTo>
                  <a:pt x="1899" y="2681"/>
                </a:lnTo>
                <a:lnTo>
                  <a:pt x="1866" y="2655"/>
                </a:lnTo>
                <a:lnTo>
                  <a:pt x="1828" y="2635"/>
                </a:lnTo>
                <a:lnTo>
                  <a:pt x="1789" y="2620"/>
                </a:lnTo>
                <a:lnTo>
                  <a:pt x="1747" y="2611"/>
                </a:lnTo>
                <a:lnTo>
                  <a:pt x="1703" y="2607"/>
                </a:lnTo>
                <a:close/>
                <a:moveTo>
                  <a:pt x="1703" y="1569"/>
                </a:moveTo>
                <a:lnTo>
                  <a:pt x="1729" y="1572"/>
                </a:lnTo>
                <a:lnTo>
                  <a:pt x="1754" y="1580"/>
                </a:lnTo>
                <a:lnTo>
                  <a:pt x="1777" y="1592"/>
                </a:lnTo>
                <a:lnTo>
                  <a:pt x="1796" y="1609"/>
                </a:lnTo>
                <a:lnTo>
                  <a:pt x="1813" y="1628"/>
                </a:lnTo>
                <a:lnTo>
                  <a:pt x="1825" y="1651"/>
                </a:lnTo>
                <a:lnTo>
                  <a:pt x="1833" y="1676"/>
                </a:lnTo>
                <a:lnTo>
                  <a:pt x="1836" y="1703"/>
                </a:lnTo>
                <a:lnTo>
                  <a:pt x="1833" y="1729"/>
                </a:lnTo>
                <a:lnTo>
                  <a:pt x="1825" y="1754"/>
                </a:lnTo>
                <a:lnTo>
                  <a:pt x="1813" y="1777"/>
                </a:lnTo>
                <a:lnTo>
                  <a:pt x="1796" y="1796"/>
                </a:lnTo>
                <a:lnTo>
                  <a:pt x="1777" y="1813"/>
                </a:lnTo>
                <a:lnTo>
                  <a:pt x="1754" y="1825"/>
                </a:lnTo>
                <a:lnTo>
                  <a:pt x="1729" y="1833"/>
                </a:lnTo>
                <a:lnTo>
                  <a:pt x="1703" y="1836"/>
                </a:lnTo>
                <a:lnTo>
                  <a:pt x="1676" y="1833"/>
                </a:lnTo>
                <a:lnTo>
                  <a:pt x="1651" y="1825"/>
                </a:lnTo>
                <a:lnTo>
                  <a:pt x="1628" y="1813"/>
                </a:lnTo>
                <a:lnTo>
                  <a:pt x="1609" y="1796"/>
                </a:lnTo>
                <a:lnTo>
                  <a:pt x="1592" y="1777"/>
                </a:lnTo>
                <a:lnTo>
                  <a:pt x="1580" y="1754"/>
                </a:lnTo>
                <a:lnTo>
                  <a:pt x="1572" y="1729"/>
                </a:lnTo>
                <a:lnTo>
                  <a:pt x="1569" y="1703"/>
                </a:lnTo>
                <a:lnTo>
                  <a:pt x="1572" y="1676"/>
                </a:lnTo>
                <a:lnTo>
                  <a:pt x="1580" y="1651"/>
                </a:lnTo>
                <a:lnTo>
                  <a:pt x="1592" y="1628"/>
                </a:lnTo>
                <a:lnTo>
                  <a:pt x="1609" y="1609"/>
                </a:lnTo>
                <a:lnTo>
                  <a:pt x="1628" y="1592"/>
                </a:lnTo>
                <a:lnTo>
                  <a:pt x="1651" y="1580"/>
                </a:lnTo>
                <a:lnTo>
                  <a:pt x="1676" y="1572"/>
                </a:lnTo>
                <a:lnTo>
                  <a:pt x="1703" y="1569"/>
                </a:lnTo>
                <a:close/>
                <a:moveTo>
                  <a:pt x="2907" y="1403"/>
                </a:moveTo>
                <a:lnTo>
                  <a:pt x="2862" y="1406"/>
                </a:lnTo>
                <a:lnTo>
                  <a:pt x="2820" y="1416"/>
                </a:lnTo>
                <a:lnTo>
                  <a:pt x="2780" y="1431"/>
                </a:lnTo>
                <a:lnTo>
                  <a:pt x="2744" y="1452"/>
                </a:lnTo>
                <a:lnTo>
                  <a:pt x="2710" y="1477"/>
                </a:lnTo>
                <a:lnTo>
                  <a:pt x="2681" y="1506"/>
                </a:lnTo>
                <a:lnTo>
                  <a:pt x="2655" y="1539"/>
                </a:lnTo>
                <a:lnTo>
                  <a:pt x="2635" y="1577"/>
                </a:lnTo>
                <a:lnTo>
                  <a:pt x="2620" y="1616"/>
                </a:lnTo>
                <a:lnTo>
                  <a:pt x="2611" y="1658"/>
                </a:lnTo>
                <a:lnTo>
                  <a:pt x="2607" y="1703"/>
                </a:lnTo>
                <a:lnTo>
                  <a:pt x="2611" y="1747"/>
                </a:lnTo>
                <a:lnTo>
                  <a:pt x="2620" y="1789"/>
                </a:lnTo>
                <a:lnTo>
                  <a:pt x="2635" y="1828"/>
                </a:lnTo>
                <a:lnTo>
                  <a:pt x="2655" y="1866"/>
                </a:lnTo>
                <a:lnTo>
                  <a:pt x="2681" y="1899"/>
                </a:lnTo>
                <a:lnTo>
                  <a:pt x="2710" y="1928"/>
                </a:lnTo>
                <a:lnTo>
                  <a:pt x="2744" y="1953"/>
                </a:lnTo>
                <a:lnTo>
                  <a:pt x="2780" y="1974"/>
                </a:lnTo>
                <a:lnTo>
                  <a:pt x="2820" y="1989"/>
                </a:lnTo>
                <a:lnTo>
                  <a:pt x="2862" y="1999"/>
                </a:lnTo>
                <a:lnTo>
                  <a:pt x="2907" y="2002"/>
                </a:lnTo>
                <a:lnTo>
                  <a:pt x="2950" y="1999"/>
                </a:lnTo>
                <a:lnTo>
                  <a:pt x="2992" y="1989"/>
                </a:lnTo>
                <a:lnTo>
                  <a:pt x="3033" y="1974"/>
                </a:lnTo>
                <a:lnTo>
                  <a:pt x="3069" y="1953"/>
                </a:lnTo>
                <a:lnTo>
                  <a:pt x="3103" y="1928"/>
                </a:lnTo>
                <a:lnTo>
                  <a:pt x="3132" y="1899"/>
                </a:lnTo>
                <a:lnTo>
                  <a:pt x="3157" y="1866"/>
                </a:lnTo>
                <a:lnTo>
                  <a:pt x="3178" y="1828"/>
                </a:lnTo>
                <a:lnTo>
                  <a:pt x="3192" y="1789"/>
                </a:lnTo>
                <a:lnTo>
                  <a:pt x="3202" y="1747"/>
                </a:lnTo>
                <a:lnTo>
                  <a:pt x="3206" y="1703"/>
                </a:lnTo>
                <a:lnTo>
                  <a:pt x="3202" y="1658"/>
                </a:lnTo>
                <a:lnTo>
                  <a:pt x="3192" y="1616"/>
                </a:lnTo>
                <a:lnTo>
                  <a:pt x="3178" y="1577"/>
                </a:lnTo>
                <a:lnTo>
                  <a:pt x="3157" y="1539"/>
                </a:lnTo>
                <a:lnTo>
                  <a:pt x="3132" y="1506"/>
                </a:lnTo>
                <a:lnTo>
                  <a:pt x="3103" y="1477"/>
                </a:lnTo>
                <a:lnTo>
                  <a:pt x="3069" y="1452"/>
                </a:lnTo>
                <a:lnTo>
                  <a:pt x="3033" y="1431"/>
                </a:lnTo>
                <a:lnTo>
                  <a:pt x="2992" y="1416"/>
                </a:lnTo>
                <a:lnTo>
                  <a:pt x="2950" y="1406"/>
                </a:lnTo>
                <a:lnTo>
                  <a:pt x="2907" y="1403"/>
                </a:lnTo>
                <a:close/>
                <a:moveTo>
                  <a:pt x="498" y="1403"/>
                </a:moveTo>
                <a:lnTo>
                  <a:pt x="455" y="1406"/>
                </a:lnTo>
                <a:lnTo>
                  <a:pt x="413" y="1416"/>
                </a:lnTo>
                <a:lnTo>
                  <a:pt x="372" y="1431"/>
                </a:lnTo>
                <a:lnTo>
                  <a:pt x="336" y="1452"/>
                </a:lnTo>
                <a:lnTo>
                  <a:pt x="302" y="1477"/>
                </a:lnTo>
                <a:lnTo>
                  <a:pt x="273" y="1506"/>
                </a:lnTo>
                <a:lnTo>
                  <a:pt x="248" y="1539"/>
                </a:lnTo>
                <a:lnTo>
                  <a:pt x="227" y="1577"/>
                </a:lnTo>
                <a:lnTo>
                  <a:pt x="213" y="1616"/>
                </a:lnTo>
                <a:lnTo>
                  <a:pt x="203" y="1658"/>
                </a:lnTo>
                <a:lnTo>
                  <a:pt x="199" y="1703"/>
                </a:lnTo>
                <a:lnTo>
                  <a:pt x="203" y="1747"/>
                </a:lnTo>
                <a:lnTo>
                  <a:pt x="213" y="1789"/>
                </a:lnTo>
                <a:lnTo>
                  <a:pt x="227" y="1828"/>
                </a:lnTo>
                <a:lnTo>
                  <a:pt x="248" y="1866"/>
                </a:lnTo>
                <a:lnTo>
                  <a:pt x="273" y="1899"/>
                </a:lnTo>
                <a:lnTo>
                  <a:pt x="302" y="1928"/>
                </a:lnTo>
                <a:lnTo>
                  <a:pt x="336" y="1953"/>
                </a:lnTo>
                <a:lnTo>
                  <a:pt x="372" y="1974"/>
                </a:lnTo>
                <a:lnTo>
                  <a:pt x="413" y="1989"/>
                </a:lnTo>
                <a:lnTo>
                  <a:pt x="455" y="1999"/>
                </a:lnTo>
                <a:lnTo>
                  <a:pt x="498" y="2002"/>
                </a:lnTo>
                <a:lnTo>
                  <a:pt x="498" y="2002"/>
                </a:lnTo>
                <a:lnTo>
                  <a:pt x="543" y="1999"/>
                </a:lnTo>
                <a:lnTo>
                  <a:pt x="585" y="1989"/>
                </a:lnTo>
                <a:lnTo>
                  <a:pt x="625" y="1974"/>
                </a:lnTo>
                <a:lnTo>
                  <a:pt x="661" y="1953"/>
                </a:lnTo>
                <a:lnTo>
                  <a:pt x="695" y="1928"/>
                </a:lnTo>
                <a:lnTo>
                  <a:pt x="724" y="1899"/>
                </a:lnTo>
                <a:lnTo>
                  <a:pt x="750" y="1866"/>
                </a:lnTo>
                <a:lnTo>
                  <a:pt x="770" y="1828"/>
                </a:lnTo>
                <a:lnTo>
                  <a:pt x="785" y="1789"/>
                </a:lnTo>
                <a:lnTo>
                  <a:pt x="795" y="1747"/>
                </a:lnTo>
                <a:lnTo>
                  <a:pt x="798" y="1703"/>
                </a:lnTo>
                <a:lnTo>
                  <a:pt x="795" y="1658"/>
                </a:lnTo>
                <a:lnTo>
                  <a:pt x="785" y="1616"/>
                </a:lnTo>
                <a:lnTo>
                  <a:pt x="770" y="1577"/>
                </a:lnTo>
                <a:lnTo>
                  <a:pt x="750" y="1539"/>
                </a:lnTo>
                <a:lnTo>
                  <a:pt x="724" y="1506"/>
                </a:lnTo>
                <a:lnTo>
                  <a:pt x="695" y="1477"/>
                </a:lnTo>
                <a:lnTo>
                  <a:pt x="661" y="1452"/>
                </a:lnTo>
                <a:lnTo>
                  <a:pt x="625" y="1431"/>
                </a:lnTo>
                <a:lnTo>
                  <a:pt x="585" y="1416"/>
                </a:lnTo>
                <a:lnTo>
                  <a:pt x="543" y="1406"/>
                </a:lnTo>
                <a:lnTo>
                  <a:pt x="498" y="1403"/>
                </a:lnTo>
                <a:close/>
                <a:moveTo>
                  <a:pt x="598" y="598"/>
                </a:moveTo>
                <a:lnTo>
                  <a:pt x="598" y="1213"/>
                </a:lnTo>
                <a:lnTo>
                  <a:pt x="650" y="1227"/>
                </a:lnTo>
                <a:lnTo>
                  <a:pt x="700" y="1245"/>
                </a:lnTo>
                <a:lnTo>
                  <a:pt x="746" y="1269"/>
                </a:lnTo>
                <a:lnTo>
                  <a:pt x="789" y="1297"/>
                </a:lnTo>
                <a:lnTo>
                  <a:pt x="830" y="1330"/>
                </a:lnTo>
                <a:lnTo>
                  <a:pt x="867" y="1366"/>
                </a:lnTo>
                <a:lnTo>
                  <a:pt x="900" y="1405"/>
                </a:lnTo>
                <a:lnTo>
                  <a:pt x="928" y="1449"/>
                </a:lnTo>
                <a:lnTo>
                  <a:pt x="952" y="1495"/>
                </a:lnTo>
                <a:lnTo>
                  <a:pt x="972" y="1544"/>
                </a:lnTo>
                <a:lnTo>
                  <a:pt x="985" y="1594"/>
                </a:lnTo>
                <a:lnTo>
                  <a:pt x="995" y="1648"/>
                </a:lnTo>
                <a:lnTo>
                  <a:pt x="998" y="1703"/>
                </a:lnTo>
                <a:lnTo>
                  <a:pt x="995" y="1757"/>
                </a:lnTo>
                <a:lnTo>
                  <a:pt x="985" y="1811"/>
                </a:lnTo>
                <a:lnTo>
                  <a:pt x="971" y="1861"/>
                </a:lnTo>
                <a:lnTo>
                  <a:pt x="952" y="1911"/>
                </a:lnTo>
                <a:lnTo>
                  <a:pt x="928" y="1956"/>
                </a:lnTo>
                <a:lnTo>
                  <a:pt x="899" y="2000"/>
                </a:lnTo>
                <a:lnTo>
                  <a:pt x="866" y="2040"/>
                </a:lnTo>
                <a:lnTo>
                  <a:pt x="829" y="2076"/>
                </a:lnTo>
                <a:lnTo>
                  <a:pt x="788" y="2108"/>
                </a:lnTo>
                <a:lnTo>
                  <a:pt x="745" y="2136"/>
                </a:lnTo>
                <a:lnTo>
                  <a:pt x="698" y="2160"/>
                </a:lnTo>
                <a:lnTo>
                  <a:pt x="809" y="2271"/>
                </a:lnTo>
                <a:lnTo>
                  <a:pt x="823" y="2289"/>
                </a:lnTo>
                <a:lnTo>
                  <a:pt x="833" y="2309"/>
                </a:lnTo>
                <a:lnTo>
                  <a:pt x="838" y="2331"/>
                </a:lnTo>
                <a:lnTo>
                  <a:pt x="838" y="2353"/>
                </a:lnTo>
                <a:lnTo>
                  <a:pt x="833" y="2374"/>
                </a:lnTo>
                <a:lnTo>
                  <a:pt x="823" y="2394"/>
                </a:lnTo>
                <a:lnTo>
                  <a:pt x="809" y="2412"/>
                </a:lnTo>
                <a:lnTo>
                  <a:pt x="791" y="2426"/>
                </a:lnTo>
                <a:lnTo>
                  <a:pt x="771" y="2436"/>
                </a:lnTo>
                <a:lnTo>
                  <a:pt x="749" y="2440"/>
                </a:lnTo>
                <a:lnTo>
                  <a:pt x="727" y="2440"/>
                </a:lnTo>
                <a:lnTo>
                  <a:pt x="706" y="2436"/>
                </a:lnTo>
                <a:lnTo>
                  <a:pt x="686" y="2426"/>
                </a:lnTo>
                <a:lnTo>
                  <a:pt x="668" y="2412"/>
                </a:lnTo>
                <a:lnTo>
                  <a:pt x="598" y="2342"/>
                </a:lnTo>
                <a:lnTo>
                  <a:pt x="598" y="2807"/>
                </a:lnTo>
                <a:lnTo>
                  <a:pt x="1213" y="2807"/>
                </a:lnTo>
                <a:lnTo>
                  <a:pt x="1227" y="2755"/>
                </a:lnTo>
                <a:lnTo>
                  <a:pt x="1245" y="2705"/>
                </a:lnTo>
                <a:lnTo>
                  <a:pt x="1269" y="2659"/>
                </a:lnTo>
                <a:lnTo>
                  <a:pt x="1297" y="2616"/>
                </a:lnTo>
                <a:lnTo>
                  <a:pt x="1330" y="2575"/>
                </a:lnTo>
                <a:lnTo>
                  <a:pt x="1366" y="2538"/>
                </a:lnTo>
                <a:lnTo>
                  <a:pt x="1405" y="2505"/>
                </a:lnTo>
                <a:lnTo>
                  <a:pt x="1449" y="2477"/>
                </a:lnTo>
                <a:lnTo>
                  <a:pt x="1495" y="2453"/>
                </a:lnTo>
                <a:lnTo>
                  <a:pt x="1544" y="2433"/>
                </a:lnTo>
                <a:lnTo>
                  <a:pt x="1594" y="2420"/>
                </a:lnTo>
                <a:lnTo>
                  <a:pt x="1648" y="2410"/>
                </a:lnTo>
                <a:lnTo>
                  <a:pt x="1703" y="2407"/>
                </a:lnTo>
                <a:lnTo>
                  <a:pt x="1757" y="2410"/>
                </a:lnTo>
                <a:lnTo>
                  <a:pt x="1811" y="2420"/>
                </a:lnTo>
                <a:lnTo>
                  <a:pt x="1861" y="2434"/>
                </a:lnTo>
                <a:lnTo>
                  <a:pt x="1911" y="2453"/>
                </a:lnTo>
                <a:lnTo>
                  <a:pt x="1956" y="2477"/>
                </a:lnTo>
                <a:lnTo>
                  <a:pt x="2000" y="2506"/>
                </a:lnTo>
                <a:lnTo>
                  <a:pt x="2040" y="2539"/>
                </a:lnTo>
                <a:lnTo>
                  <a:pt x="2076" y="2576"/>
                </a:lnTo>
                <a:lnTo>
                  <a:pt x="2108" y="2617"/>
                </a:lnTo>
                <a:lnTo>
                  <a:pt x="2136" y="2660"/>
                </a:lnTo>
                <a:lnTo>
                  <a:pt x="2160" y="2707"/>
                </a:lnTo>
                <a:lnTo>
                  <a:pt x="2271" y="2596"/>
                </a:lnTo>
                <a:lnTo>
                  <a:pt x="2289" y="2582"/>
                </a:lnTo>
                <a:lnTo>
                  <a:pt x="2309" y="2572"/>
                </a:lnTo>
                <a:lnTo>
                  <a:pt x="2331" y="2567"/>
                </a:lnTo>
                <a:lnTo>
                  <a:pt x="2353" y="2567"/>
                </a:lnTo>
                <a:lnTo>
                  <a:pt x="2374" y="2572"/>
                </a:lnTo>
                <a:lnTo>
                  <a:pt x="2394" y="2582"/>
                </a:lnTo>
                <a:lnTo>
                  <a:pt x="2412" y="2596"/>
                </a:lnTo>
                <a:lnTo>
                  <a:pt x="2426" y="2614"/>
                </a:lnTo>
                <a:lnTo>
                  <a:pt x="2436" y="2634"/>
                </a:lnTo>
                <a:lnTo>
                  <a:pt x="2440" y="2656"/>
                </a:lnTo>
                <a:lnTo>
                  <a:pt x="2440" y="2678"/>
                </a:lnTo>
                <a:lnTo>
                  <a:pt x="2436" y="2699"/>
                </a:lnTo>
                <a:lnTo>
                  <a:pt x="2426" y="2719"/>
                </a:lnTo>
                <a:lnTo>
                  <a:pt x="2412" y="2737"/>
                </a:lnTo>
                <a:lnTo>
                  <a:pt x="2342" y="2807"/>
                </a:lnTo>
                <a:lnTo>
                  <a:pt x="2807" y="2807"/>
                </a:lnTo>
                <a:lnTo>
                  <a:pt x="2807" y="2192"/>
                </a:lnTo>
                <a:lnTo>
                  <a:pt x="2755" y="2178"/>
                </a:lnTo>
                <a:lnTo>
                  <a:pt x="2705" y="2160"/>
                </a:lnTo>
                <a:lnTo>
                  <a:pt x="2659" y="2136"/>
                </a:lnTo>
                <a:lnTo>
                  <a:pt x="2616" y="2108"/>
                </a:lnTo>
                <a:lnTo>
                  <a:pt x="2575" y="2075"/>
                </a:lnTo>
                <a:lnTo>
                  <a:pt x="2538" y="2039"/>
                </a:lnTo>
                <a:lnTo>
                  <a:pt x="2505" y="2000"/>
                </a:lnTo>
                <a:lnTo>
                  <a:pt x="2477" y="1956"/>
                </a:lnTo>
                <a:lnTo>
                  <a:pt x="2453" y="1910"/>
                </a:lnTo>
                <a:lnTo>
                  <a:pt x="2433" y="1861"/>
                </a:lnTo>
                <a:lnTo>
                  <a:pt x="2420" y="1811"/>
                </a:lnTo>
                <a:lnTo>
                  <a:pt x="2410" y="1757"/>
                </a:lnTo>
                <a:lnTo>
                  <a:pt x="2407" y="1703"/>
                </a:lnTo>
                <a:lnTo>
                  <a:pt x="2410" y="1648"/>
                </a:lnTo>
                <a:lnTo>
                  <a:pt x="2420" y="1594"/>
                </a:lnTo>
                <a:lnTo>
                  <a:pt x="2434" y="1544"/>
                </a:lnTo>
                <a:lnTo>
                  <a:pt x="2453" y="1494"/>
                </a:lnTo>
                <a:lnTo>
                  <a:pt x="2477" y="1449"/>
                </a:lnTo>
                <a:lnTo>
                  <a:pt x="2506" y="1405"/>
                </a:lnTo>
                <a:lnTo>
                  <a:pt x="2539" y="1365"/>
                </a:lnTo>
                <a:lnTo>
                  <a:pt x="2576" y="1329"/>
                </a:lnTo>
                <a:lnTo>
                  <a:pt x="2617" y="1297"/>
                </a:lnTo>
                <a:lnTo>
                  <a:pt x="2660" y="1269"/>
                </a:lnTo>
                <a:lnTo>
                  <a:pt x="2707" y="1245"/>
                </a:lnTo>
                <a:lnTo>
                  <a:pt x="2596" y="1134"/>
                </a:lnTo>
                <a:lnTo>
                  <a:pt x="2582" y="1116"/>
                </a:lnTo>
                <a:lnTo>
                  <a:pt x="2572" y="1096"/>
                </a:lnTo>
                <a:lnTo>
                  <a:pt x="2567" y="1074"/>
                </a:lnTo>
                <a:lnTo>
                  <a:pt x="2567" y="1052"/>
                </a:lnTo>
                <a:lnTo>
                  <a:pt x="2572" y="1031"/>
                </a:lnTo>
                <a:lnTo>
                  <a:pt x="2582" y="1011"/>
                </a:lnTo>
                <a:lnTo>
                  <a:pt x="2596" y="993"/>
                </a:lnTo>
                <a:lnTo>
                  <a:pt x="2614" y="979"/>
                </a:lnTo>
                <a:lnTo>
                  <a:pt x="2634" y="969"/>
                </a:lnTo>
                <a:lnTo>
                  <a:pt x="2656" y="965"/>
                </a:lnTo>
                <a:lnTo>
                  <a:pt x="2678" y="965"/>
                </a:lnTo>
                <a:lnTo>
                  <a:pt x="2699" y="969"/>
                </a:lnTo>
                <a:lnTo>
                  <a:pt x="2719" y="979"/>
                </a:lnTo>
                <a:lnTo>
                  <a:pt x="2737" y="993"/>
                </a:lnTo>
                <a:lnTo>
                  <a:pt x="2807" y="1063"/>
                </a:lnTo>
                <a:lnTo>
                  <a:pt x="2807" y="598"/>
                </a:lnTo>
                <a:lnTo>
                  <a:pt x="2192" y="598"/>
                </a:lnTo>
                <a:lnTo>
                  <a:pt x="2178" y="650"/>
                </a:lnTo>
                <a:lnTo>
                  <a:pt x="2160" y="700"/>
                </a:lnTo>
                <a:lnTo>
                  <a:pt x="2136" y="746"/>
                </a:lnTo>
                <a:lnTo>
                  <a:pt x="2108" y="789"/>
                </a:lnTo>
                <a:lnTo>
                  <a:pt x="2075" y="830"/>
                </a:lnTo>
                <a:lnTo>
                  <a:pt x="2039" y="867"/>
                </a:lnTo>
                <a:lnTo>
                  <a:pt x="2000" y="900"/>
                </a:lnTo>
                <a:lnTo>
                  <a:pt x="1956" y="928"/>
                </a:lnTo>
                <a:lnTo>
                  <a:pt x="1910" y="952"/>
                </a:lnTo>
                <a:lnTo>
                  <a:pt x="1861" y="972"/>
                </a:lnTo>
                <a:lnTo>
                  <a:pt x="1811" y="985"/>
                </a:lnTo>
                <a:lnTo>
                  <a:pt x="1757" y="995"/>
                </a:lnTo>
                <a:lnTo>
                  <a:pt x="1703" y="998"/>
                </a:lnTo>
                <a:lnTo>
                  <a:pt x="1648" y="995"/>
                </a:lnTo>
                <a:lnTo>
                  <a:pt x="1594" y="985"/>
                </a:lnTo>
                <a:lnTo>
                  <a:pt x="1544" y="971"/>
                </a:lnTo>
                <a:lnTo>
                  <a:pt x="1494" y="952"/>
                </a:lnTo>
                <a:lnTo>
                  <a:pt x="1449" y="928"/>
                </a:lnTo>
                <a:lnTo>
                  <a:pt x="1405" y="899"/>
                </a:lnTo>
                <a:lnTo>
                  <a:pt x="1365" y="866"/>
                </a:lnTo>
                <a:lnTo>
                  <a:pt x="1329" y="829"/>
                </a:lnTo>
                <a:lnTo>
                  <a:pt x="1297" y="788"/>
                </a:lnTo>
                <a:lnTo>
                  <a:pt x="1269" y="745"/>
                </a:lnTo>
                <a:lnTo>
                  <a:pt x="1245" y="698"/>
                </a:lnTo>
                <a:lnTo>
                  <a:pt x="1134" y="809"/>
                </a:lnTo>
                <a:lnTo>
                  <a:pt x="1116" y="823"/>
                </a:lnTo>
                <a:lnTo>
                  <a:pt x="1096" y="833"/>
                </a:lnTo>
                <a:lnTo>
                  <a:pt x="1074" y="838"/>
                </a:lnTo>
                <a:lnTo>
                  <a:pt x="1052" y="838"/>
                </a:lnTo>
                <a:lnTo>
                  <a:pt x="1031" y="833"/>
                </a:lnTo>
                <a:lnTo>
                  <a:pt x="1011" y="823"/>
                </a:lnTo>
                <a:lnTo>
                  <a:pt x="993" y="809"/>
                </a:lnTo>
                <a:lnTo>
                  <a:pt x="979" y="791"/>
                </a:lnTo>
                <a:lnTo>
                  <a:pt x="969" y="771"/>
                </a:lnTo>
                <a:lnTo>
                  <a:pt x="965" y="749"/>
                </a:lnTo>
                <a:lnTo>
                  <a:pt x="965" y="727"/>
                </a:lnTo>
                <a:lnTo>
                  <a:pt x="969" y="706"/>
                </a:lnTo>
                <a:lnTo>
                  <a:pt x="979" y="686"/>
                </a:lnTo>
                <a:lnTo>
                  <a:pt x="993" y="668"/>
                </a:lnTo>
                <a:lnTo>
                  <a:pt x="1063" y="598"/>
                </a:lnTo>
                <a:lnTo>
                  <a:pt x="598" y="598"/>
                </a:lnTo>
                <a:close/>
                <a:moveTo>
                  <a:pt x="1703" y="199"/>
                </a:moveTo>
                <a:lnTo>
                  <a:pt x="1658" y="203"/>
                </a:lnTo>
                <a:lnTo>
                  <a:pt x="1616" y="213"/>
                </a:lnTo>
                <a:lnTo>
                  <a:pt x="1577" y="227"/>
                </a:lnTo>
                <a:lnTo>
                  <a:pt x="1539" y="248"/>
                </a:lnTo>
                <a:lnTo>
                  <a:pt x="1506" y="273"/>
                </a:lnTo>
                <a:lnTo>
                  <a:pt x="1477" y="302"/>
                </a:lnTo>
                <a:lnTo>
                  <a:pt x="1452" y="336"/>
                </a:lnTo>
                <a:lnTo>
                  <a:pt x="1431" y="372"/>
                </a:lnTo>
                <a:lnTo>
                  <a:pt x="1416" y="413"/>
                </a:lnTo>
                <a:lnTo>
                  <a:pt x="1406" y="455"/>
                </a:lnTo>
                <a:lnTo>
                  <a:pt x="1403" y="498"/>
                </a:lnTo>
                <a:lnTo>
                  <a:pt x="1406" y="543"/>
                </a:lnTo>
                <a:lnTo>
                  <a:pt x="1416" y="585"/>
                </a:lnTo>
                <a:lnTo>
                  <a:pt x="1431" y="625"/>
                </a:lnTo>
                <a:lnTo>
                  <a:pt x="1452" y="661"/>
                </a:lnTo>
                <a:lnTo>
                  <a:pt x="1477" y="695"/>
                </a:lnTo>
                <a:lnTo>
                  <a:pt x="1506" y="724"/>
                </a:lnTo>
                <a:lnTo>
                  <a:pt x="1539" y="750"/>
                </a:lnTo>
                <a:lnTo>
                  <a:pt x="1577" y="770"/>
                </a:lnTo>
                <a:lnTo>
                  <a:pt x="1616" y="785"/>
                </a:lnTo>
                <a:lnTo>
                  <a:pt x="1658" y="795"/>
                </a:lnTo>
                <a:lnTo>
                  <a:pt x="1703" y="798"/>
                </a:lnTo>
                <a:lnTo>
                  <a:pt x="1747" y="795"/>
                </a:lnTo>
                <a:lnTo>
                  <a:pt x="1789" y="785"/>
                </a:lnTo>
                <a:lnTo>
                  <a:pt x="1828" y="770"/>
                </a:lnTo>
                <a:lnTo>
                  <a:pt x="1866" y="750"/>
                </a:lnTo>
                <a:lnTo>
                  <a:pt x="1899" y="724"/>
                </a:lnTo>
                <a:lnTo>
                  <a:pt x="1928" y="695"/>
                </a:lnTo>
                <a:lnTo>
                  <a:pt x="1953" y="661"/>
                </a:lnTo>
                <a:lnTo>
                  <a:pt x="1974" y="625"/>
                </a:lnTo>
                <a:lnTo>
                  <a:pt x="1989" y="585"/>
                </a:lnTo>
                <a:lnTo>
                  <a:pt x="1999" y="543"/>
                </a:lnTo>
                <a:lnTo>
                  <a:pt x="2002" y="498"/>
                </a:lnTo>
                <a:lnTo>
                  <a:pt x="1999" y="455"/>
                </a:lnTo>
                <a:lnTo>
                  <a:pt x="1989" y="413"/>
                </a:lnTo>
                <a:lnTo>
                  <a:pt x="1974" y="372"/>
                </a:lnTo>
                <a:lnTo>
                  <a:pt x="1953" y="336"/>
                </a:lnTo>
                <a:lnTo>
                  <a:pt x="1928" y="302"/>
                </a:lnTo>
                <a:lnTo>
                  <a:pt x="1899" y="273"/>
                </a:lnTo>
                <a:lnTo>
                  <a:pt x="1866" y="248"/>
                </a:lnTo>
                <a:lnTo>
                  <a:pt x="1828" y="227"/>
                </a:lnTo>
                <a:lnTo>
                  <a:pt x="1789" y="213"/>
                </a:lnTo>
                <a:lnTo>
                  <a:pt x="1747" y="203"/>
                </a:lnTo>
                <a:lnTo>
                  <a:pt x="1703" y="199"/>
                </a:lnTo>
                <a:close/>
                <a:moveTo>
                  <a:pt x="1703" y="0"/>
                </a:moveTo>
                <a:lnTo>
                  <a:pt x="1757" y="3"/>
                </a:lnTo>
                <a:lnTo>
                  <a:pt x="1811" y="11"/>
                </a:lnTo>
                <a:lnTo>
                  <a:pt x="1861" y="26"/>
                </a:lnTo>
                <a:lnTo>
                  <a:pt x="1910" y="45"/>
                </a:lnTo>
                <a:lnTo>
                  <a:pt x="1956" y="69"/>
                </a:lnTo>
                <a:lnTo>
                  <a:pt x="2000" y="98"/>
                </a:lnTo>
                <a:lnTo>
                  <a:pt x="2039" y="131"/>
                </a:lnTo>
                <a:lnTo>
                  <a:pt x="2075" y="168"/>
                </a:lnTo>
                <a:lnTo>
                  <a:pt x="2108" y="208"/>
                </a:lnTo>
                <a:lnTo>
                  <a:pt x="2136" y="252"/>
                </a:lnTo>
                <a:lnTo>
                  <a:pt x="2160" y="298"/>
                </a:lnTo>
                <a:lnTo>
                  <a:pt x="2178" y="348"/>
                </a:lnTo>
                <a:lnTo>
                  <a:pt x="2192" y="399"/>
                </a:lnTo>
                <a:lnTo>
                  <a:pt x="2907" y="399"/>
                </a:lnTo>
                <a:lnTo>
                  <a:pt x="2929" y="401"/>
                </a:lnTo>
                <a:lnTo>
                  <a:pt x="2950" y="410"/>
                </a:lnTo>
                <a:lnTo>
                  <a:pt x="2969" y="421"/>
                </a:lnTo>
                <a:lnTo>
                  <a:pt x="2984" y="436"/>
                </a:lnTo>
                <a:lnTo>
                  <a:pt x="2995" y="455"/>
                </a:lnTo>
                <a:lnTo>
                  <a:pt x="3004" y="476"/>
                </a:lnTo>
                <a:lnTo>
                  <a:pt x="3006" y="498"/>
                </a:lnTo>
                <a:lnTo>
                  <a:pt x="3006" y="1063"/>
                </a:lnTo>
                <a:lnTo>
                  <a:pt x="3076" y="993"/>
                </a:lnTo>
                <a:lnTo>
                  <a:pt x="3093" y="979"/>
                </a:lnTo>
                <a:lnTo>
                  <a:pt x="3114" y="969"/>
                </a:lnTo>
                <a:lnTo>
                  <a:pt x="3135" y="965"/>
                </a:lnTo>
                <a:lnTo>
                  <a:pt x="3157" y="965"/>
                </a:lnTo>
                <a:lnTo>
                  <a:pt x="3178" y="969"/>
                </a:lnTo>
                <a:lnTo>
                  <a:pt x="3199" y="979"/>
                </a:lnTo>
                <a:lnTo>
                  <a:pt x="3216" y="993"/>
                </a:lnTo>
                <a:lnTo>
                  <a:pt x="3231" y="1011"/>
                </a:lnTo>
                <a:lnTo>
                  <a:pt x="3241" y="1031"/>
                </a:lnTo>
                <a:lnTo>
                  <a:pt x="3245" y="1052"/>
                </a:lnTo>
                <a:lnTo>
                  <a:pt x="3245" y="1074"/>
                </a:lnTo>
                <a:lnTo>
                  <a:pt x="3241" y="1096"/>
                </a:lnTo>
                <a:lnTo>
                  <a:pt x="3231" y="1116"/>
                </a:lnTo>
                <a:lnTo>
                  <a:pt x="3216" y="1134"/>
                </a:lnTo>
                <a:lnTo>
                  <a:pt x="3106" y="1245"/>
                </a:lnTo>
                <a:lnTo>
                  <a:pt x="3152" y="1269"/>
                </a:lnTo>
                <a:lnTo>
                  <a:pt x="3196" y="1297"/>
                </a:lnTo>
                <a:lnTo>
                  <a:pt x="3237" y="1329"/>
                </a:lnTo>
                <a:lnTo>
                  <a:pt x="3273" y="1365"/>
                </a:lnTo>
                <a:lnTo>
                  <a:pt x="3306" y="1405"/>
                </a:lnTo>
                <a:lnTo>
                  <a:pt x="3335" y="1449"/>
                </a:lnTo>
                <a:lnTo>
                  <a:pt x="3360" y="1494"/>
                </a:lnTo>
                <a:lnTo>
                  <a:pt x="3379" y="1544"/>
                </a:lnTo>
                <a:lnTo>
                  <a:pt x="3394" y="1594"/>
                </a:lnTo>
                <a:lnTo>
                  <a:pt x="3402" y="1648"/>
                </a:lnTo>
                <a:lnTo>
                  <a:pt x="3405" y="1703"/>
                </a:lnTo>
                <a:lnTo>
                  <a:pt x="3402" y="1757"/>
                </a:lnTo>
                <a:lnTo>
                  <a:pt x="3394" y="1811"/>
                </a:lnTo>
                <a:lnTo>
                  <a:pt x="3379" y="1861"/>
                </a:lnTo>
                <a:lnTo>
                  <a:pt x="3360" y="1910"/>
                </a:lnTo>
                <a:lnTo>
                  <a:pt x="3336" y="1956"/>
                </a:lnTo>
                <a:lnTo>
                  <a:pt x="3307" y="2000"/>
                </a:lnTo>
                <a:lnTo>
                  <a:pt x="3274" y="2039"/>
                </a:lnTo>
                <a:lnTo>
                  <a:pt x="3237" y="2075"/>
                </a:lnTo>
                <a:lnTo>
                  <a:pt x="3197" y="2108"/>
                </a:lnTo>
                <a:lnTo>
                  <a:pt x="3153" y="2136"/>
                </a:lnTo>
                <a:lnTo>
                  <a:pt x="3107" y="2160"/>
                </a:lnTo>
                <a:lnTo>
                  <a:pt x="3057" y="2178"/>
                </a:lnTo>
                <a:lnTo>
                  <a:pt x="3006" y="2192"/>
                </a:lnTo>
                <a:lnTo>
                  <a:pt x="3006" y="2907"/>
                </a:lnTo>
                <a:lnTo>
                  <a:pt x="3004" y="2929"/>
                </a:lnTo>
                <a:lnTo>
                  <a:pt x="2995" y="2950"/>
                </a:lnTo>
                <a:lnTo>
                  <a:pt x="2984" y="2969"/>
                </a:lnTo>
                <a:lnTo>
                  <a:pt x="2969" y="2984"/>
                </a:lnTo>
                <a:lnTo>
                  <a:pt x="2950" y="2995"/>
                </a:lnTo>
                <a:lnTo>
                  <a:pt x="2929" y="3004"/>
                </a:lnTo>
                <a:lnTo>
                  <a:pt x="2907" y="3006"/>
                </a:lnTo>
                <a:lnTo>
                  <a:pt x="2342" y="3006"/>
                </a:lnTo>
                <a:lnTo>
                  <a:pt x="2412" y="3076"/>
                </a:lnTo>
                <a:lnTo>
                  <a:pt x="2426" y="3093"/>
                </a:lnTo>
                <a:lnTo>
                  <a:pt x="2436" y="3114"/>
                </a:lnTo>
                <a:lnTo>
                  <a:pt x="2440" y="3135"/>
                </a:lnTo>
                <a:lnTo>
                  <a:pt x="2440" y="3157"/>
                </a:lnTo>
                <a:lnTo>
                  <a:pt x="2436" y="3178"/>
                </a:lnTo>
                <a:lnTo>
                  <a:pt x="2426" y="3199"/>
                </a:lnTo>
                <a:lnTo>
                  <a:pt x="2412" y="3216"/>
                </a:lnTo>
                <a:lnTo>
                  <a:pt x="2394" y="3231"/>
                </a:lnTo>
                <a:lnTo>
                  <a:pt x="2374" y="3241"/>
                </a:lnTo>
                <a:lnTo>
                  <a:pt x="2353" y="3245"/>
                </a:lnTo>
                <a:lnTo>
                  <a:pt x="2331" y="3245"/>
                </a:lnTo>
                <a:lnTo>
                  <a:pt x="2309" y="3241"/>
                </a:lnTo>
                <a:lnTo>
                  <a:pt x="2289" y="3231"/>
                </a:lnTo>
                <a:lnTo>
                  <a:pt x="2271" y="3216"/>
                </a:lnTo>
                <a:lnTo>
                  <a:pt x="2160" y="3106"/>
                </a:lnTo>
                <a:lnTo>
                  <a:pt x="2136" y="3152"/>
                </a:lnTo>
                <a:lnTo>
                  <a:pt x="2108" y="3196"/>
                </a:lnTo>
                <a:lnTo>
                  <a:pt x="2076" y="3237"/>
                </a:lnTo>
                <a:lnTo>
                  <a:pt x="2040" y="3273"/>
                </a:lnTo>
                <a:lnTo>
                  <a:pt x="2000" y="3306"/>
                </a:lnTo>
                <a:lnTo>
                  <a:pt x="1956" y="3335"/>
                </a:lnTo>
                <a:lnTo>
                  <a:pt x="1911" y="3360"/>
                </a:lnTo>
                <a:lnTo>
                  <a:pt x="1861" y="3379"/>
                </a:lnTo>
                <a:lnTo>
                  <a:pt x="1811" y="3394"/>
                </a:lnTo>
                <a:lnTo>
                  <a:pt x="1757" y="3402"/>
                </a:lnTo>
                <a:lnTo>
                  <a:pt x="1703" y="3405"/>
                </a:lnTo>
                <a:lnTo>
                  <a:pt x="1648" y="3402"/>
                </a:lnTo>
                <a:lnTo>
                  <a:pt x="1594" y="3394"/>
                </a:lnTo>
                <a:lnTo>
                  <a:pt x="1544" y="3379"/>
                </a:lnTo>
                <a:lnTo>
                  <a:pt x="1495" y="3360"/>
                </a:lnTo>
                <a:lnTo>
                  <a:pt x="1449" y="3336"/>
                </a:lnTo>
                <a:lnTo>
                  <a:pt x="1405" y="3307"/>
                </a:lnTo>
                <a:lnTo>
                  <a:pt x="1366" y="3274"/>
                </a:lnTo>
                <a:lnTo>
                  <a:pt x="1330" y="3237"/>
                </a:lnTo>
                <a:lnTo>
                  <a:pt x="1297" y="3197"/>
                </a:lnTo>
                <a:lnTo>
                  <a:pt x="1269" y="3153"/>
                </a:lnTo>
                <a:lnTo>
                  <a:pt x="1245" y="3107"/>
                </a:lnTo>
                <a:lnTo>
                  <a:pt x="1227" y="3057"/>
                </a:lnTo>
                <a:lnTo>
                  <a:pt x="1213" y="3006"/>
                </a:lnTo>
                <a:lnTo>
                  <a:pt x="498" y="3006"/>
                </a:lnTo>
                <a:lnTo>
                  <a:pt x="476" y="3004"/>
                </a:lnTo>
                <a:lnTo>
                  <a:pt x="455" y="2995"/>
                </a:lnTo>
                <a:lnTo>
                  <a:pt x="436" y="2984"/>
                </a:lnTo>
                <a:lnTo>
                  <a:pt x="421" y="2969"/>
                </a:lnTo>
                <a:lnTo>
                  <a:pt x="410" y="2950"/>
                </a:lnTo>
                <a:lnTo>
                  <a:pt x="401" y="2929"/>
                </a:lnTo>
                <a:lnTo>
                  <a:pt x="399" y="2907"/>
                </a:lnTo>
                <a:lnTo>
                  <a:pt x="399" y="2342"/>
                </a:lnTo>
                <a:lnTo>
                  <a:pt x="329" y="2412"/>
                </a:lnTo>
                <a:lnTo>
                  <a:pt x="312" y="2426"/>
                </a:lnTo>
                <a:lnTo>
                  <a:pt x="291" y="2436"/>
                </a:lnTo>
                <a:lnTo>
                  <a:pt x="270" y="2440"/>
                </a:lnTo>
                <a:lnTo>
                  <a:pt x="248" y="2440"/>
                </a:lnTo>
                <a:lnTo>
                  <a:pt x="227" y="2436"/>
                </a:lnTo>
                <a:lnTo>
                  <a:pt x="206" y="2426"/>
                </a:lnTo>
                <a:lnTo>
                  <a:pt x="189" y="2412"/>
                </a:lnTo>
                <a:lnTo>
                  <a:pt x="174" y="2394"/>
                </a:lnTo>
                <a:lnTo>
                  <a:pt x="164" y="2374"/>
                </a:lnTo>
                <a:lnTo>
                  <a:pt x="160" y="2353"/>
                </a:lnTo>
                <a:lnTo>
                  <a:pt x="160" y="2331"/>
                </a:lnTo>
                <a:lnTo>
                  <a:pt x="164" y="2309"/>
                </a:lnTo>
                <a:lnTo>
                  <a:pt x="174" y="2289"/>
                </a:lnTo>
                <a:lnTo>
                  <a:pt x="189" y="2271"/>
                </a:lnTo>
                <a:lnTo>
                  <a:pt x="299" y="2160"/>
                </a:lnTo>
                <a:lnTo>
                  <a:pt x="253" y="2136"/>
                </a:lnTo>
                <a:lnTo>
                  <a:pt x="209" y="2108"/>
                </a:lnTo>
                <a:lnTo>
                  <a:pt x="168" y="2076"/>
                </a:lnTo>
                <a:lnTo>
                  <a:pt x="132" y="2040"/>
                </a:lnTo>
                <a:lnTo>
                  <a:pt x="99" y="2000"/>
                </a:lnTo>
                <a:lnTo>
                  <a:pt x="70" y="1956"/>
                </a:lnTo>
                <a:lnTo>
                  <a:pt x="45" y="1911"/>
                </a:lnTo>
                <a:lnTo>
                  <a:pt x="26" y="1861"/>
                </a:lnTo>
                <a:lnTo>
                  <a:pt x="11" y="1811"/>
                </a:lnTo>
                <a:lnTo>
                  <a:pt x="3" y="1757"/>
                </a:lnTo>
                <a:lnTo>
                  <a:pt x="0" y="1703"/>
                </a:lnTo>
                <a:lnTo>
                  <a:pt x="3" y="1648"/>
                </a:lnTo>
                <a:lnTo>
                  <a:pt x="11" y="1594"/>
                </a:lnTo>
                <a:lnTo>
                  <a:pt x="26" y="1544"/>
                </a:lnTo>
                <a:lnTo>
                  <a:pt x="45" y="1495"/>
                </a:lnTo>
                <a:lnTo>
                  <a:pt x="69" y="1449"/>
                </a:lnTo>
                <a:lnTo>
                  <a:pt x="98" y="1405"/>
                </a:lnTo>
                <a:lnTo>
                  <a:pt x="131" y="1366"/>
                </a:lnTo>
                <a:lnTo>
                  <a:pt x="168" y="1330"/>
                </a:lnTo>
                <a:lnTo>
                  <a:pt x="208" y="1297"/>
                </a:lnTo>
                <a:lnTo>
                  <a:pt x="252" y="1269"/>
                </a:lnTo>
                <a:lnTo>
                  <a:pt x="298" y="1245"/>
                </a:lnTo>
                <a:lnTo>
                  <a:pt x="348" y="1227"/>
                </a:lnTo>
                <a:lnTo>
                  <a:pt x="399" y="1213"/>
                </a:lnTo>
                <a:lnTo>
                  <a:pt x="399" y="498"/>
                </a:lnTo>
                <a:lnTo>
                  <a:pt x="401" y="476"/>
                </a:lnTo>
                <a:lnTo>
                  <a:pt x="410" y="455"/>
                </a:lnTo>
                <a:lnTo>
                  <a:pt x="421" y="436"/>
                </a:lnTo>
                <a:lnTo>
                  <a:pt x="436" y="421"/>
                </a:lnTo>
                <a:lnTo>
                  <a:pt x="455" y="410"/>
                </a:lnTo>
                <a:lnTo>
                  <a:pt x="476" y="401"/>
                </a:lnTo>
                <a:lnTo>
                  <a:pt x="498" y="399"/>
                </a:lnTo>
                <a:lnTo>
                  <a:pt x="1063" y="399"/>
                </a:lnTo>
                <a:lnTo>
                  <a:pt x="993" y="329"/>
                </a:lnTo>
                <a:lnTo>
                  <a:pt x="979" y="312"/>
                </a:lnTo>
                <a:lnTo>
                  <a:pt x="969" y="291"/>
                </a:lnTo>
                <a:lnTo>
                  <a:pt x="965" y="270"/>
                </a:lnTo>
                <a:lnTo>
                  <a:pt x="965" y="248"/>
                </a:lnTo>
                <a:lnTo>
                  <a:pt x="969" y="227"/>
                </a:lnTo>
                <a:lnTo>
                  <a:pt x="979" y="206"/>
                </a:lnTo>
                <a:lnTo>
                  <a:pt x="993" y="189"/>
                </a:lnTo>
                <a:lnTo>
                  <a:pt x="1011" y="174"/>
                </a:lnTo>
                <a:lnTo>
                  <a:pt x="1031" y="164"/>
                </a:lnTo>
                <a:lnTo>
                  <a:pt x="1052" y="160"/>
                </a:lnTo>
                <a:lnTo>
                  <a:pt x="1074" y="160"/>
                </a:lnTo>
                <a:lnTo>
                  <a:pt x="1096" y="164"/>
                </a:lnTo>
                <a:lnTo>
                  <a:pt x="1116" y="174"/>
                </a:lnTo>
                <a:lnTo>
                  <a:pt x="1134" y="189"/>
                </a:lnTo>
                <a:lnTo>
                  <a:pt x="1245" y="299"/>
                </a:lnTo>
                <a:lnTo>
                  <a:pt x="1269" y="253"/>
                </a:lnTo>
                <a:lnTo>
                  <a:pt x="1297" y="209"/>
                </a:lnTo>
                <a:lnTo>
                  <a:pt x="1329" y="168"/>
                </a:lnTo>
                <a:lnTo>
                  <a:pt x="1365" y="132"/>
                </a:lnTo>
                <a:lnTo>
                  <a:pt x="1405" y="99"/>
                </a:lnTo>
                <a:lnTo>
                  <a:pt x="1449" y="70"/>
                </a:lnTo>
                <a:lnTo>
                  <a:pt x="1494" y="45"/>
                </a:lnTo>
                <a:lnTo>
                  <a:pt x="1544" y="26"/>
                </a:lnTo>
                <a:lnTo>
                  <a:pt x="1594" y="11"/>
                </a:lnTo>
                <a:lnTo>
                  <a:pt x="1648" y="3"/>
                </a:lnTo>
                <a:lnTo>
                  <a:pt x="170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09" name="Google Shape;109;gbe3dc298df_0_238"/>
          <p:cNvSpPr/>
          <p:nvPr/>
        </p:nvSpPr>
        <p:spPr>
          <a:xfrm>
            <a:off x="4424926" y="2971071"/>
            <a:ext cx="301619" cy="316980"/>
          </a:xfrm>
          <a:custGeom>
            <a:rect b="b" l="l" r="r" t="t"/>
            <a:pathLst>
              <a:path extrusionOk="0" h="3405" w="3234">
                <a:moveTo>
                  <a:pt x="1617" y="1536"/>
                </a:moveTo>
                <a:lnTo>
                  <a:pt x="1588" y="1538"/>
                </a:lnTo>
                <a:lnTo>
                  <a:pt x="1560" y="1547"/>
                </a:lnTo>
                <a:lnTo>
                  <a:pt x="1533" y="1559"/>
                </a:lnTo>
                <a:lnTo>
                  <a:pt x="1510" y="1576"/>
                </a:lnTo>
                <a:lnTo>
                  <a:pt x="1490" y="1595"/>
                </a:lnTo>
                <a:lnTo>
                  <a:pt x="1474" y="1619"/>
                </a:lnTo>
                <a:lnTo>
                  <a:pt x="1462" y="1645"/>
                </a:lnTo>
                <a:lnTo>
                  <a:pt x="1454" y="1673"/>
                </a:lnTo>
                <a:lnTo>
                  <a:pt x="1451" y="1703"/>
                </a:lnTo>
                <a:lnTo>
                  <a:pt x="1454" y="1732"/>
                </a:lnTo>
                <a:lnTo>
                  <a:pt x="1462" y="1760"/>
                </a:lnTo>
                <a:lnTo>
                  <a:pt x="1474" y="1786"/>
                </a:lnTo>
                <a:lnTo>
                  <a:pt x="1490" y="1810"/>
                </a:lnTo>
                <a:lnTo>
                  <a:pt x="1510" y="1829"/>
                </a:lnTo>
                <a:lnTo>
                  <a:pt x="1533" y="1846"/>
                </a:lnTo>
                <a:lnTo>
                  <a:pt x="1560" y="1858"/>
                </a:lnTo>
                <a:lnTo>
                  <a:pt x="1588" y="1867"/>
                </a:lnTo>
                <a:lnTo>
                  <a:pt x="1617" y="1869"/>
                </a:lnTo>
                <a:lnTo>
                  <a:pt x="1647" y="1867"/>
                </a:lnTo>
                <a:lnTo>
                  <a:pt x="1675" y="1858"/>
                </a:lnTo>
                <a:lnTo>
                  <a:pt x="1701" y="1846"/>
                </a:lnTo>
                <a:lnTo>
                  <a:pt x="1724" y="1829"/>
                </a:lnTo>
                <a:lnTo>
                  <a:pt x="1744" y="1810"/>
                </a:lnTo>
                <a:lnTo>
                  <a:pt x="1760" y="1786"/>
                </a:lnTo>
                <a:lnTo>
                  <a:pt x="1773" y="1760"/>
                </a:lnTo>
                <a:lnTo>
                  <a:pt x="1780" y="1732"/>
                </a:lnTo>
                <a:lnTo>
                  <a:pt x="1783" y="1703"/>
                </a:lnTo>
                <a:lnTo>
                  <a:pt x="1780" y="1673"/>
                </a:lnTo>
                <a:lnTo>
                  <a:pt x="1773" y="1645"/>
                </a:lnTo>
                <a:lnTo>
                  <a:pt x="1760" y="1619"/>
                </a:lnTo>
                <a:lnTo>
                  <a:pt x="1744" y="1595"/>
                </a:lnTo>
                <a:lnTo>
                  <a:pt x="1724" y="1576"/>
                </a:lnTo>
                <a:lnTo>
                  <a:pt x="1701" y="1559"/>
                </a:lnTo>
                <a:lnTo>
                  <a:pt x="1675" y="1547"/>
                </a:lnTo>
                <a:lnTo>
                  <a:pt x="1647" y="1538"/>
                </a:lnTo>
                <a:lnTo>
                  <a:pt x="1617" y="1536"/>
                </a:lnTo>
                <a:close/>
                <a:moveTo>
                  <a:pt x="1617" y="1337"/>
                </a:moveTo>
                <a:lnTo>
                  <a:pt x="1663" y="1339"/>
                </a:lnTo>
                <a:lnTo>
                  <a:pt x="1707" y="1348"/>
                </a:lnTo>
                <a:lnTo>
                  <a:pt x="1749" y="1361"/>
                </a:lnTo>
                <a:lnTo>
                  <a:pt x="1788" y="1380"/>
                </a:lnTo>
                <a:lnTo>
                  <a:pt x="1825" y="1402"/>
                </a:lnTo>
                <a:lnTo>
                  <a:pt x="1859" y="1429"/>
                </a:lnTo>
                <a:lnTo>
                  <a:pt x="1890" y="1460"/>
                </a:lnTo>
                <a:lnTo>
                  <a:pt x="1917" y="1494"/>
                </a:lnTo>
                <a:lnTo>
                  <a:pt x="1939" y="1530"/>
                </a:lnTo>
                <a:lnTo>
                  <a:pt x="1958" y="1570"/>
                </a:lnTo>
                <a:lnTo>
                  <a:pt x="1971" y="1613"/>
                </a:lnTo>
                <a:lnTo>
                  <a:pt x="1979" y="1657"/>
                </a:lnTo>
                <a:lnTo>
                  <a:pt x="1982" y="1703"/>
                </a:lnTo>
                <a:lnTo>
                  <a:pt x="1979" y="1748"/>
                </a:lnTo>
                <a:lnTo>
                  <a:pt x="1971" y="1792"/>
                </a:lnTo>
                <a:lnTo>
                  <a:pt x="1958" y="1835"/>
                </a:lnTo>
                <a:lnTo>
                  <a:pt x="1939" y="1875"/>
                </a:lnTo>
                <a:lnTo>
                  <a:pt x="1917" y="1911"/>
                </a:lnTo>
                <a:lnTo>
                  <a:pt x="1890" y="1945"/>
                </a:lnTo>
                <a:lnTo>
                  <a:pt x="1859" y="1976"/>
                </a:lnTo>
                <a:lnTo>
                  <a:pt x="1825" y="2003"/>
                </a:lnTo>
                <a:lnTo>
                  <a:pt x="1788" y="2025"/>
                </a:lnTo>
                <a:lnTo>
                  <a:pt x="1749" y="2044"/>
                </a:lnTo>
                <a:lnTo>
                  <a:pt x="1707" y="2057"/>
                </a:lnTo>
                <a:lnTo>
                  <a:pt x="1663" y="2066"/>
                </a:lnTo>
                <a:lnTo>
                  <a:pt x="1617" y="2068"/>
                </a:lnTo>
                <a:lnTo>
                  <a:pt x="1571" y="2066"/>
                </a:lnTo>
                <a:lnTo>
                  <a:pt x="1527" y="2057"/>
                </a:lnTo>
                <a:lnTo>
                  <a:pt x="1486" y="2044"/>
                </a:lnTo>
                <a:lnTo>
                  <a:pt x="1446" y="2025"/>
                </a:lnTo>
                <a:lnTo>
                  <a:pt x="1409" y="2003"/>
                </a:lnTo>
                <a:lnTo>
                  <a:pt x="1375" y="1976"/>
                </a:lnTo>
                <a:lnTo>
                  <a:pt x="1345" y="1945"/>
                </a:lnTo>
                <a:lnTo>
                  <a:pt x="1318" y="1911"/>
                </a:lnTo>
                <a:lnTo>
                  <a:pt x="1296" y="1875"/>
                </a:lnTo>
                <a:lnTo>
                  <a:pt x="1277" y="1835"/>
                </a:lnTo>
                <a:lnTo>
                  <a:pt x="1264" y="1792"/>
                </a:lnTo>
                <a:lnTo>
                  <a:pt x="1255" y="1748"/>
                </a:lnTo>
                <a:lnTo>
                  <a:pt x="1252" y="1703"/>
                </a:lnTo>
                <a:lnTo>
                  <a:pt x="1255" y="1657"/>
                </a:lnTo>
                <a:lnTo>
                  <a:pt x="1264" y="1613"/>
                </a:lnTo>
                <a:lnTo>
                  <a:pt x="1277" y="1570"/>
                </a:lnTo>
                <a:lnTo>
                  <a:pt x="1296" y="1530"/>
                </a:lnTo>
                <a:lnTo>
                  <a:pt x="1318" y="1494"/>
                </a:lnTo>
                <a:lnTo>
                  <a:pt x="1345" y="1460"/>
                </a:lnTo>
                <a:lnTo>
                  <a:pt x="1375" y="1429"/>
                </a:lnTo>
                <a:lnTo>
                  <a:pt x="1409" y="1402"/>
                </a:lnTo>
                <a:lnTo>
                  <a:pt x="1446" y="1380"/>
                </a:lnTo>
                <a:lnTo>
                  <a:pt x="1486" y="1361"/>
                </a:lnTo>
                <a:lnTo>
                  <a:pt x="1527" y="1348"/>
                </a:lnTo>
                <a:lnTo>
                  <a:pt x="1571" y="1339"/>
                </a:lnTo>
                <a:lnTo>
                  <a:pt x="1617" y="1337"/>
                </a:lnTo>
                <a:close/>
                <a:moveTo>
                  <a:pt x="1429" y="199"/>
                </a:moveTo>
                <a:lnTo>
                  <a:pt x="1350" y="517"/>
                </a:lnTo>
                <a:lnTo>
                  <a:pt x="1343" y="536"/>
                </a:lnTo>
                <a:lnTo>
                  <a:pt x="1333" y="553"/>
                </a:lnTo>
                <a:lnTo>
                  <a:pt x="1318" y="569"/>
                </a:lnTo>
                <a:lnTo>
                  <a:pt x="1302" y="580"/>
                </a:lnTo>
                <a:lnTo>
                  <a:pt x="1282" y="588"/>
                </a:lnTo>
                <a:lnTo>
                  <a:pt x="1210" y="612"/>
                </a:lnTo>
                <a:lnTo>
                  <a:pt x="1139" y="642"/>
                </a:lnTo>
                <a:lnTo>
                  <a:pt x="1070" y="676"/>
                </a:lnTo>
                <a:lnTo>
                  <a:pt x="1005" y="714"/>
                </a:lnTo>
                <a:lnTo>
                  <a:pt x="940" y="757"/>
                </a:lnTo>
                <a:lnTo>
                  <a:pt x="879" y="804"/>
                </a:lnTo>
                <a:lnTo>
                  <a:pt x="822" y="854"/>
                </a:lnTo>
                <a:lnTo>
                  <a:pt x="805" y="868"/>
                </a:lnTo>
                <a:lnTo>
                  <a:pt x="787" y="876"/>
                </a:lnTo>
                <a:lnTo>
                  <a:pt x="767" y="881"/>
                </a:lnTo>
                <a:lnTo>
                  <a:pt x="746" y="881"/>
                </a:lnTo>
                <a:lnTo>
                  <a:pt x="726" y="878"/>
                </a:lnTo>
                <a:lnTo>
                  <a:pt x="412" y="788"/>
                </a:lnTo>
                <a:lnTo>
                  <a:pt x="225" y="1114"/>
                </a:lnTo>
                <a:lnTo>
                  <a:pt x="459" y="1341"/>
                </a:lnTo>
                <a:lnTo>
                  <a:pt x="472" y="1357"/>
                </a:lnTo>
                <a:lnTo>
                  <a:pt x="482" y="1375"/>
                </a:lnTo>
                <a:lnTo>
                  <a:pt x="487" y="1395"/>
                </a:lnTo>
                <a:lnTo>
                  <a:pt x="489" y="1415"/>
                </a:lnTo>
                <a:lnTo>
                  <a:pt x="486" y="1435"/>
                </a:lnTo>
                <a:lnTo>
                  <a:pt x="473" y="1501"/>
                </a:lnTo>
                <a:lnTo>
                  <a:pt x="464" y="1567"/>
                </a:lnTo>
                <a:lnTo>
                  <a:pt x="458" y="1635"/>
                </a:lnTo>
                <a:lnTo>
                  <a:pt x="457" y="1703"/>
                </a:lnTo>
                <a:lnTo>
                  <a:pt x="458" y="1770"/>
                </a:lnTo>
                <a:lnTo>
                  <a:pt x="464" y="1838"/>
                </a:lnTo>
                <a:lnTo>
                  <a:pt x="473" y="1904"/>
                </a:lnTo>
                <a:lnTo>
                  <a:pt x="486" y="1970"/>
                </a:lnTo>
                <a:lnTo>
                  <a:pt x="489" y="1990"/>
                </a:lnTo>
                <a:lnTo>
                  <a:pt x="487" y="2010"/>
                </a:lnTo>
                <a:lnTo>
                  <a:pt x="482" y="2030"/>
                </a:lnTo>
                <a:lnTo>
                  <a:pt x="472" y="2048"/>
                </a:lnTo>
                <a:lnTo>
                  <a:pt x="459" y="2064"/>
                </a:lnTo>
                <a:lnTo>
                  <a:pt x="225" y="2291"/>
                </a:lnTo>
                <a:lnTo>
                  <a:pt x="412" y="2617"/>
                </a:lnTo>
                <a:lnTo>
                  <a:pt x="726" y="2527"/>
                </a:lnTo>
                <a:lnTo>
                  <a:pt x="746" y="2524"/>
                </a:lnTo>
                <a:lnTo>
                  <a:pt x="767" y="2524"/>
                </a:lnTo>
                <a:lnTo>
                  <a:pt x="787" y="2529"/>
                </a:lnTo>
                <a:lnTo>
                  <a:pt x="805" y="2537"/>
                </a:lnTo>
                <a:lnTo>
                  <a:pt x="822" y="2551"/>
                </a:lnTo>
                <a:lnTo>
                  <a:pt x="879" y="2601"/>
                </a:lnTo>
                <a:lnTo>
                  <a:pt x="940" y="2648"/>
                </a:lnTo>
                <a:lnTo>
                  <a:pt x="1005" y="2691"/>
                </a:lnTo>
                <a:lnTo>
                  <a:pt x="1070" y="2729"/>
                </a:lnTo>
                <a:lnTo>
                  <a:pt x="1139" y="2763"/>
                </a:lnTo>
                <a:lnTo>
                  <a:pt x="1210" y="2793"/>
                </a:lnTo>
                <a:lnTo>
                  <a:pt x="1282" y="2817"/>
                </a:lnTo>
                <a:lnTo>
                  <a:pt x="1302" y="2825"/>
                </a:lnTo>
                <a:lnTo>
                  <a:pt x="1318" y="2836"/>
                </a:lnTo>
                <a:lnTo>
                  <a:pt x="1333" y="2852"/>
                </a:lnTo>
                <a:lnTo>
                  <a:pt x="1343" y="2869"/>
                </a:lnTo>
                <a:lnTo>
                  <a:pt x="1350" y="2888"/>
                </a:lnTo>
                <a:lnTo>
                  <a:pt x="1429" y="3206"/>
                </a:lnTo>
                <a:lnTo>
                  <a:pt x="1805" y="3206"/>
                </a:lnTo>
                <a:lnTo>
                  <a:pt x="1884" y="2888"/>
                </a:lnTo>
                <a:lnTo>
                  <a:pt x="1891" y="2869"/>
                </a:lnTo>
                <a:lnTo>
                  <a:pt x="1902" y="2852"/>
                </a:lnTo>
                <a:lnTo>
                  <a:pt x="1916" y="2836"/>
                </a:lnTo>
                <a:lnTo>
                  <a:pt x="1933" y="2825"/>
                </a:lnTo>
                <a:lnTo>
                  <a:pt x="1952" y="2817"/>
                </a:lnTo>
                <a:lnTo>
                  <a:pt x="2025" y="2793"/>
                </a:lnTo>
                <a:lnTo>
                  <a:pt x="2096" y="2763"/>
                </a:lnTo>
                <a:lnTo>
                  <a:pt x="2163" y="2729"/>
                </a:lnTo>
                <a:lnTo>
                  <a:pt x="2230" y="2691"/>
                </a:lnTo>
                <a:lnTo>
                  <a:pt x="2294" y="2648"/>
                </a:lnTo>
                <a:lnTo>
                  <a:pt x="2355" y="2601"/>
                </a:lnTo>
                <a:lnTo>
                  <a:pt x="2412" y="2551"/>
                </a:lnTo>
                <a:lnTo>
                  <a:pt x="2430" y="2537"/>
                </a:lnTo>
                <a:lnTo>
                  <a:pt x="2447" y="2529"/>
                </a:lnTo>
                <a:lnTo>
                  <a:pt x="2468" y="2524"/>
                </a:lnTo>
                <a:lnTo>
                  <a:pt x="2488" y="2524"/>
                </a:lnTo>
                <a:lnTo>
                  <a:pt x="2508" y="2527"/>
                </a:lnTo>
                <a:lnTo>
                  <a:pt x="2821" y="2617"/>
                </a:lnTo>
                <a:lnTo>
                  <a:pt x="3010" y="2291"/>
                </a:lnTo>
                <a:lnTo>
                  <a:pt x="2804" y="2093"/>
                </a:lnTo>
                <a:lnTo>
                  <a:pt x="2274" y="2093"/>
                </a:lnTo>
                <a:lnTo>
                  <a:pt x="2238" y="2147"/>
                </a:lnTo>
                <a:lnTo>
                  <a:pt x="2198" y="2198"/>
                </a:lnTo>
                <a:lnTo>
                  <a:pt x="2154" y="2245"/>
                </a:lnTo>
                <a:lnTo>
                  <a:pt x="2107" y="2290"/>
                </a:lnTo>
                <a:lnTo>
                  <a:pt x="2054" y="2329"/>
                </a:lnTo>
                <a:lnTo>
                  <a:pt x="2000" y="2364"/>
                </a:lnTo>
                <a:lnTo>
                  <a:pt x="1942" y="2395"/>
                </a:lnTo>
                <a:lnTo>
                  <a:pt x="1882" y="2420"/>
                </a:lnTo>
                <a:lnTo>
                  <a:pt x="1819" y="2440"/>
                </a:lnTo>
                <a:lnTo>
                  <a:pt x="1753" y="2455"/>
                </a:lnTo>
                <a:lnTo>
                  <a:pt x="1686" y="2464"/>
                </a:lnTo>
                <a:lnTo>
                  <a:pt x="1617" y="2467"/>
                </a:lnTo>
                <a:lnTo>
                  <a:pt x="1547" y="2464"/>
                </a:lnTo>
                <a:lnTo>
                  <a:pt x="1481" y="2455"/>
                </a:lnTo>
                <a:lnTo>
                  <a:pt x="1415" y="2440"/>
                </a:lnTo>
                <a:lnTo>
                  <a:pt x="1351" y="2420"/>
                </a:lnTo>
                <a:lnTo>
                  <a:pt x="1290" y="2394"/>
                </a:lnTo>
                <a:lnTo>
                  <a:pt x="1233" y="2363"/>
                </a:lnTo>
                <a:lnTo>
                  <a:pt x="1177" y="2327"/>
                </a:lnTo>
                <a:lnTo>
                  <a:pt x="1126" y="2288"/>
                </a:lnTo>
                <a:lnTo>
                  <a:pt x="1078" y="2243"/>
                </a:lnTo>
                <a:lnTo>
                  <a:pt x="1033" y="2195"/>
                </a:lnTo>
                <a:lnTo>
                  <a:pt x="994" y="2143"/>
                </a:lnTo>
                <a:lnTo>
                  <a:pt x="958" y="2088"/>
                </a:lnTo>
                <a:lnTo>
                  <a:pt x="927" y="2030"/>
                </a:lnTo>
                <a:lnTo>
                  <a:pt x="902" y="1969"/>
                </a:lnTo>
                <a:lnTo>
                  <a:pt x="881" y="1906"/>
                </a:lnTo>
                <a:lnTo>
                  <a:pt x="867" y="1840"/>
                </a:lnTo>
                <a:lnTo>
                  <a:pt x="858" y="1772"/>
                </a:lnTo>
                <a:lnTo>
                  <a:pt x="854" y="1703"/>
                </a:lnTo>
                <a:lnTo>
                  <a:pt x="858" y="1633"/>
                </a:lnTo>
                <a:lnTo>
                  <a:pt x="867" y="1565"/>
                </a:lnTo>
                <a:lnTo>
                  <a:pt x="881" y="1499"/>
                </a:lnTo>
                <a:lnTo>
                  <a:pt x="902" y="1436"/>
                </a:lnTo>
                <a:lnTo>
                  <a:pt x="927" y="1375"/>
                </a:lnTo>
                <a:lnTo>
                  <a:pt x="958" y="1317"/>
                </a:lnTo>
                <a:lnTo>
                  <a:pt x="994" y="1262"/>
                </a:lnTo>
                <a:lnTo>
                  <a:pt x="1033" y="1210"/>
                </a:lnTo>
                <a:lnTo>
                  <a:pt x="1078" y="1162"/>
                </a:lnTo>
                <a:lnTo>
                  <a:pt x="1126" y="1117"/>
                </a:lnTo>
                <a:lnTo>
                  <a:pt x="1177" y="1078"/>
                </a:lnTo>
                <a:lnTo>
                  <a:pt x="1233" y="1042"/>
                </a:lnTo>
                <a:lnTo>
                  <a:pt x="1290" y="1011"/>
                </a:lnTo>
                <a:lnTo>
                  <a:pt x="1351" y="985"/>
                </a:lnTo>
                <a:lnTo>
                  <a:pt x="1415" y="965"/>
                </a:lnTo>
                <a:lnTo>
                  <a:pt x="1481" y="950"/>
                </a:lnTo>
                <a:lnTo>
                  <a:pt x="1547" y="941"/>
                </a:lnTo>
                <a:lnTo>
                  <a:pt x="1617" y="938"/>
                </a:lnTo>
                <a:lnTo>
                  <a:pt x="1686" y="941"/>
                </a:lnTo>
                <a:lnTo>
                  <a:pt x="1753" y="950"/>
                </a:lnTo>
                <a:lnTo>
                  <a:pt x="1819" y="965"/>
                </a:lnTo>
                <a:lnTo>
                  <a:pt x="1882" y="985"/>
                </a:lnTo>
                <a:lnTo>
                  <a:pt x="1942" y="1010"/>
                </a:lnTo>
                <a:lnTo>
                  <a:pt x="2000" y="1041"/>
                </a:lnTo>
                <a:lnTo>
                  <a:pt x="2054" y="1076"/>
                </a:lnTo>
                <a:lnTo>
                  <a:pt x="2107" y="1115"/>
                </a:lnTo>
                <a:lnTo>
                  <a:pt x="2154" y="1160"/>
                </a:lnTo>
                <a:lnTo>
                  <a:pt x="2198" y="1207"/>
                </a:lnTo>
                <a:lnTo>
                  <a:pt x="2238" y="1258"/>
                </a:lnTo>
                <a:lnTo>
                  <a:pt x="2274" y="1314"/>
                </a:lnTo>
                <a:lnTo>
                  <a:pt x="2804" y="1314"/>
                </a:lnTo>
                <a:lnTo>
                  <a:pt x="3010" y="1114"/>
                </a:lnTo>
                <a:lnTo>
                  <a:pt x="2821" y="788"/>
                </a:lnTo>
                <a:lnTo>
                  <a:pt x="2508" y="878"/>
                </a:lnTo>
                <a:lnTo>
                  <a:pt x="2488" y="881"/>
                </a:lnTo>
                <a:lnTo>
                  <a:pt x="2468" y="881"/>
                </a:lnTo>
                <a:lnTo>
                  <a:pt x="2447" y="876"/>
                </a:lnTo>
                <a:lnTo>
                  <a:pt x="2429" y="868"/>
                </a:lnTo>
                <a:lnTo>
                  <a:pt x="2412" y="854"/>
                </a:lnTo>
                <a:lnTo>
                  <a:pt x="2355" y="804"/>
                </a:lnTo>
                <a:lnTo>
                  <a:pt x="2294" y="757"/>
                </a:lnTo>
                <a:lnTo>
                  <a:pt x="2230" y="714"/>
                </a:lnTo>
                <a:lnTo>
                  <a:pt x="2163" y="676"/>
                </a:lnTo>
                <a:lnTo>
                  <a:pt x="2096" y="642"/>
                </a:lnTo>
                <a:lnTo>
                  <a:pt x="2025" y="612"/>
                </a:lnTo>
                <a:lnTo>
                  <a:pt x="1952" y="588"/>
                </a:lnTo>
                <a:lnTo>
                  <a:pt x="1933" y="580"/>
                </a:lnTo>
                <a:lnTo>
                  <a:pt x="1916" y="569"/>
                </a:lnTo>
                <a:lnTo>
                  <a:pt x="1902" y="553"/>
                </a:lnTo>
                <a:lnTo>
                  <a:pt x="1891" y="536"/>
                </a:lnTo>
                <a:lnTo>
                  <a:pt x="1884" y="517"/>
                </a:lnTo>
                <a:lnTo>
                  <a:pt x="1805" y="199"/>
                </a:lnTo>
                <a:lnTo>
                  <a:pt x="1429" y="199"/>
                </a:lnTo>
                <a:close/>
                <a:moveTo>
                  <a:pt x="1352" y="0"/>
                </a:moveTo>
                <a:lnTo>
                  <a:pt x="1883" y="0"/>
                </a:lnTo>
                <a:lnTo>
                  <a:pt x="1905" y="2"/>
                </a:lnTo>
                <a:lnTo>
                  <a:pt x="1926" y="9"/>
                </a:lnTo>
                <a:lnTo>
                  <a:pt x="1943" y="21"/>
                </a:lnTo>
                <a:lnTo>
                  <a:pt x="1960" y="36"/>
                </a:lnTo>
                <a:lnTo>
                  <a:pt x="1971" y="55"/>
                </a:lnTo>
                <a:lnTo>
                  <a:pt x="1979" y="75"/>
                </a:lnTo>
                <a:lnTo>
                  <a:pt x="2064" y="415"/>
                </a:lnTo>
                <a:lnTo>
                  <a:pt x="2144" y="446"/>
                </a:lnTo>
                <a:lnTo>
                  <a:pt x="2221" y="481"/>
                </a:lnTo>
                <a:lnTo>
                  <a:pt x="2297" y="522"/>
                </a:lnTo>
                <a:lnTo>
                  <a:pt x="2370" y="568"/>
                </a:lnTo>
                <a:lnTo>
                  <a:pt x="2440" y="617"/>
                </a:lnTo>
                <a:lnTo>
                  <a:pt x="2507" y="671"/>
                </a:lnTo>
                <a:lnTo>
                  <a:pt x="2842" y="575"/>
                </a:lnTo>
                <a:lnTo>
                  <a:pt x="2864" y="572"/>
                </a:lnTo>
                <a:lnTo>
                  <a:pt x="2886" y="573"/>
                </a:lnTo>
                <a:lnTo>
                  <a:pt x="2907" y="578"/>
                </a:lnTo>
                <a:lnTo>
                  <a:pt x="2925" y="588"/>
                </a:lnTo>
                <a:lnTo>
                  <a:pt x="2942" y="603"/>
                </a:lnTo>
                <a:lnTo>
                  <a:pt x="2955" y="621"/>
                </a:lnTo>
                <a:lnTo>
                  <a:pt x="3220" y="1081"/>
                </a:lnTo>
                <a:lnTo>
                  <a:pt x="3230" y="1102"/>
                </a:lnTo>
                <a:lnTo>
                  <a:pt x="3234" y="1124"/>
                </a:lnTo>
                <a:lnTo>
                  <a:pt x="3233" y="1145"/>
                </a:lnTo>
                <a:lnTo>
                  <a:pt x="3228" y="1166"/>
                </a:lnTo>
                <a:lnTo>
                  <a:pt x="3218" y="1186"/>
                </a:lnTo>
                <a:lnTo>
                  <a:pt x="3204" y="1203"/>
                </a:lnTo>
                <a:lnTo>
                  <a:pt x="2914" y="1485"/>
                </a:lnTo>
                <a:lnTo>
                  <a:pt x="2899" y="1496"/>
                </a:lnTo>
                <a:lnTo>
                  <a:pt x="2882" y="1505"/>
                </a:lnTo>
                <a:lnTo>
                  <a:pt x="2864" y="1511"/>
                </a:lnTo>
                <a:lnTo>
                  <a:pt x="2844" y="1513"/>
                </a:lnTo>
                <a:lnTo>
                  <a:pt x="2215" y="1513"/>
                </a:lnTo>
                <a:lnTo>
                  <a:pt x="2192" y="1510"/>
                </a:lnTo>
                <a:lnTo>
                  <a:pt x="2172" y="1502"/>
                </a:lnTo>
                <a:lnTo>
                  <a:pt x="2153" y="1491"/>
                </a:lnTo>
                <a:lnTo>
                  <a:pt x="2137" y="1476"/>
                </a:lnTo>
                <a:lnTo>
                  <a:pt x="2125" y="1456"/>
                </a:lnTo>
                <a:lnTo>
                  <a:pt x="2100" y="1409"/>
                </a:lnTo>
                <a:lnTo>
                  <a:pt x="2070" y="1365"/>
                </a:lnTo>
                <a:lnTo>
                  <a:pt x="2036" y="1325"/>
                </a:lnTo>
                <a:lnTo>
                  <a:pt x="2000" y="1288"/>
                </a:lnTo>
                <a:lnTo>
                  <a:pt x="1960" y="1254"/>
                </a:lnTo>
                <a:lnTo>
                  <a:pt x="1917" y="1224"/>
                </a:lnTo>
                <a:lnTo>
                  <a:pt x="1871" y="1198"/>
                </a:lnTo>
                <a:lnTo>
                  <a:pt x="1823" y="1177"/>
                </a:lnTo>
                <a:lnTo>
                  <a:pt x="1774" y="1160"/>
                </a:lnTo>
                <a:lnTo>
                  <a:pt x="1723" y="1147"/>
                </a:lnTo>
                <a:lnTo>
                  <a:pt x="1671" y="1140"/>
                </a:lnTo>
                <a:lnTo>
                  <a:pt x="1617" y="1137"/>
                </a:lnTo>
                <a:lnTo>
                  <a:pt x="1560" y="1140"/>
                </a:lnTo>
                <a:lnTo>
                  <a:pt x="1503" y="1148"/>
                </a:lnTo>
                <a:lnTo>
                  <a:pt x="1450" y="1163"/>
                </a:lnTo>
                <a:lnTo>
                  <a:pt x="1397" y="1181"/>
                </a:lnTo>
                <a:lnTo>
                  <a:pt x="1349" y="1205"/>
                </a:lnTo>
                <a:lnTo>
                  <a:pt x="1302" y="1234"/>
                </a:lnTo>
                <a:lnTo>
                  <a:pt x="1259" y="1266"/>
                </a:lnTo>
                <a:lnTo>
                  <a:pt x="1218" y="1303"/>
                </a:lnTo>
                <a:lnTo>
                  <a:pt x="1182" y="1343"/>
                </a:lnTo>
                <a:lnTo>
                  <a:pt x="1150" y="1387"/>
                </a:lnTo>
                <a:lnTo>
                  <a:pt x="1122" y="1433"/>
                </a:lnTo>
                <a:lnTo>
                  <a:pt x="1097" y="1483"/>
                </a:lnTo>
                <a:lnTo>
                  <a:pt x="1079" y="1534"/>
                </a:lnTo>
                <a:lnTo>
                  <a:pt x="1064" y="1589"/>
                </a:lnTo>
                <a:lnTo>
                  <a:pt x="1056" y="1645"/>
                </a:lnTo>
                <a:lnTo>
                  <a:pt x="1053" y="1703"/>
                </a:lnTo>
                <a:lnTo>
                  <a:pt x="1056" y="1760"/>
                </a:lnTo>
                <a:lnTo>
                  <a:pt x="1064" y="1816"/>
                </a:lnTo>
                <a:lnTo>
                  <a:pt x="1079" y="1871"/>
                </a:lnTo>
                <a:lnTo>
                  <a:pt x="1097" y="1922"/>
                </a:lnTo>
                <a:lnTo>
                  <a:pt x="1122" y="1972"/>
                </a:lnTo>
                <a:lnTo>
                  <a:pt x="1150" y="2018"/>
                </a:lnTo>
                <a:lnTo>
                  <a:pt x="1182" y="2062"/>
                </a:lnTo>
                <a:lnTo>
                  <a:pt x="1218" y="2102"/>
                </a:lnTo>
                <a:lnTo>
                  <a:pt x="1259" y="2139"/>
                </a:lnTo>
                <a:lnTo>
                  <a:pt x="1302" y="2171"/>
                </a:lnTo>
                <a:lnTo>
                  <a:pt x="1349" y="2200"/>
                </a:lnTo>
                <a:lnTo>
                  <a:pt x="1397" y="2224"/>
                </a:lnTo>
                <a:lnTo>
                  <a:pt x="1450" y="2242"/>
                </a:lnTo>
                <a:lnTo>
                  <a:pt x="1503" y="2257"/>
                </a:lnTo>
                <a:lnTo>
                  <a:pt x="1560" y="2265"/>
                </a:lnTo>
                <a:lnTo>
                  <a:pt x="1617" y="2268"/>
                </a:lnTo>
                <a:lnTo>
                  <a:pt x="1671" y="2265"/>
                </a:lnTo>
                <a:lnTo>
                  <a:pt x="1723" y="2258"/>
                </a:lnTo>
                <a:lnTo>
                  <a:pt x="1774" y="2245"/>
                </a:lnTo>
                <a:lnTo>
                  <a:pt x="1823" y="2228"/>
                </a:lnTo>
                <a:lnTo>
                  <a:pt x="1871" y="2207"/>
                </a:lnTo>
                <a:lnTo>
                  <a:pt x="1917" y="2181"/>
                </a:lnTo>
                <a:lnTo>
                  <a:pt x="1960" y="2151"/>
                </a:lnTo>
                <a:lnTo>
                  <a:pt x="2000" y="2117"/>
                </a:lnTo>
                <a:lnTo>
                  <a:pt x="2036" y="2080"/>
                </a:lnTo>
                <a:lnTo>
                  <a:pt x="2070" y="2040"/>
                </a:lnTo>
                <a:lnTo>
                  <a:pt x="2100" y="1996"/>
                </a:lnTo>
                <a:lnTo>
                  <a:pt x="2125" y="1949"/>
                </a:lnTo>
                <a:lnTo>
                  <a:pt x="2137" y="1930"/>
                </a:lnTo>
                <a:lnTo>
                  <a:pt x="2153" y="1914"/>
                </a:lnTo>
                <a:lnTo>
                  <a:pt x="2172" y="1903"/>
                </a:lnTo>
                <a:lnTo>
                  <a:pt x="2192" y="1895"/>
                </a:lnTo>
                <a:lnTo>
                  <a:pt x="2215" y="1892"/>
                </a:lnTo>
                <a:lnTo>
                  <a:pt x="2844" y="1892"/>
                </a:lnTo>
                <a:lnTo>
                  <a:pt x="2864" y="1894"/>
                </a:lnTo>
                <a:lnTo>
                  <a:pt x="2882" y="1900"/>
                </a:lnTo>
                <a:lnTo>
                  <a:pt x="2899" y="1909"/>
                </a:lnTo>
                <a:lnTo>
                  <a:pt x="2914" y="1920"/>
                </a:lnTo>
                <a:lnTo>
                  <a:pt x="3204" y="2202"/>
                </a:lnTo>
                <a:lnTo>
                  <a:pt x="3218" y="2219"/>
                </a:lnTo>
                <a:lnTo>
                  <a:pt x="3228" y="2239"/>
                </a:lnTo>
                <a:lnTo>
                  <a:pt x="3234" y="2260"/>
                </a:lnTo>
                <a:lnTo>
                  <a:pt x="3234" y="2281"/>
                </a:lnTo>
                <a:lnTo>
                  <a:pt x="3230" y="2303"/>
                </a:lnTo>
                <a:lnTo>
                  <a:pt x="3220" y="2324"/>
                </a:lnTo>
                <a:lnTo>
                  <a:pt x="2955" y="2784"/>
                </a:lnTo>
                <a:lnTo>
                  <a:pt x="2942" y="2802"/>
                </a:lnTo>
                <a:lnTo>
                  <a:pt x="2925" y="2817"/>
                </a:lnTo>
                <a:lnTo>
                  <a:pt x="2907" y="2827"/>
                </a:lnTo>
                <a:lnTo>
                  <a:pt x="2886" y="2832"/>
                </a:lnTo>
                <a:lnTo>
                  <a:pt x="2864" y="2833"/>
                </a:lnTo>
                <a:lnTo>
                  <a:pt x="2842" y="2830"/>
                </a:lnTo>
                <a:lnTo>
                  <a:pt x="2507" y="2734"/>
                </a:lnTo>
                <a:lnTo>
                  <a:pt x="2440" y="2788"/>
                </a:lnTo>
                <a:lnTo>
                  <a:pt x="2370" y="2838"/>
                </a:lnTo>
                <a:lnTo>
                  <a:pt x="2297" y="2883"/>
                </a:lnTo>
                <a:lnTo>
                  <a:pt x="2221" y="2924"/>
                </a:lnTo>
                <a:lnTo>
                  <a:pt x="2144" y="2960"/>
                </a:lnTo>
                <a:lnTo>
                  <a:pt x="2064" y="2990"/>
                </a:lnTo>
                <a:lnTo>
                  <a:pt x="1979" y="3330"/>
                </a:lnTo>
                <a:lnTo>
                  <a:pt x="1971" y="3350"/>
                </a:lnTo>
                <a:lnTo>
                  <a:pt x="1960" y="3369"/>
                </a:lnTo>
                <a:lnTo>
                  <a:pt x="1943" y="3384"/>
                </a:lnTo>
                <a:lnTo>
                  <a:pt x="1926" y="3396"/>
                </a:lnTo>
                <a:lnTo>
                  <a:pt x="1905" y="3403"/>
                </a:lnTo>
                <a:lnTo>
                  <a:pt x="1883" y="3405"/>
                </a:lnTo>
                <a:lnTo>
                  <a:pt x="1352" y="3405"/>
                </a:lnTo>
                <a:lnTo>
                  <a:pt x="1329" y="3403"/>
                </a:lnTo>
                <a:lnTo>
                  <a:pt x="1309" y="3396"/>
                </a:lnTo>
                <a:lnTo>
                  <a:pt x="1290" y="3384"/>
                </a:lnTo>
                <a:lnTo>
                  <a:pt x="1275" y="3369"/>
                </a:lnTo>
                <a:lnTo>
                  <a:pt x="1263" y="3350"/>
                </a:lnTo>
                <a:lnTo>
                  <a:pt x="1255" y="3330"/>
                </a:lnTo>
                <a:lnTo>
                  <a:pt x="1171" y="2990"/>
                </a:lnTo>
                <a:lnTo>
                  <a:pt x="1091" y="2960"/>
                </a:lnTo>
                <a:lnTo>
                  <a:pt x="1013" y="2924"/>
                </a:lnTo>
                <a:lnTo>
                  <a:pt x="938" y="2883"/>
                </a:lnTo>
                <a:lnTo>
                  <a:pt x="865" y="2838"/>
                </a:lnTo>
                <a:lnTo>
                  <a:pt x="795" y="2788"/>
                </a:lnTo>
                <a:lnTo>
                  <a:pt x="728" y="2734"/>
                </a:lnTo>
                <a:lnTo>
                  <a:pt x="393" y="2830"/>
                </a:lnTo>
                <a:lnTo>
                  <a:pt x="370" y="2833"/>
                </a:lnTo>
                <a:lnTo>
                  <a:pt x="349" y="2832"/>
                </a:lnTo>
                <a:lnTo>
                  <a:pt x="328" y="2827"/>
                </a:lnTo>
                <a:lnTo>
                  <a:pt x="308" y="2817"/>
                </a:lnTo>
                <a:lnTo>
                  <a:pt x="292" y="2802"/>
                </a:lnTo>
                <a:lnTo>
                  <a:pt x="279" y="2784"/>
                </a:lnTo>
                <a:lnTo>
                  <a:pt x="13" y="2324"/>
                </a:lnTo>
                <a:lnTo>
                  <a:pt x="4" y="2303"/>
                </a:lnTo>
                <a:lnTo>
                  <a:pt x="0" y="2281"/>
                </a:lnTo>
                <a:lnTo>
                  <a:pt x="1" y="2260"/>
                </a:lnTo>
                <a:lnTo>
                  <a:pt x="6" y="2239"/>
                </a:lnTo>
                <a:lnTo>
                  <a:pt x="16" y="2219"/>
                </a:lnTo>
                <a:lnTo>
                  <a:pt x="31" y="2202"/>
                </a:lnTo>
                <a:lnTo>
                  <a:pt x="281" y="1959"/>
                </a:lnTo>
                <a:lnTo>
                  <a:pt x="267" y="1874"/>
                </a:lnTo>
                <a:lnTo>
                  <a:pt x="260" y="1788"/>
                </a:lnTo>
                <a:lnTo>
                  <a:pt x="257" y="1703"/>
                </a:lnTo>
                <a:lnTo>
                  <a:pt x="260" y="1617"/>
                </a:lnTo>
                <a:lnTo>
                  <a:pt x="267" y="1531"/>
                </a:lnTo>
                <a:lnTo>
                  <a:pt x="281" y="1446"/>
                </a:lnTo>
                <a:lnTo>
                  <a:pt x="31" y="1203"/>
                </a:lnTo>
                <a:lnTo>
                  <a:pt x="16" y="1186"/>
                </a:lnTo>
                <a:lnTo>
                  <a:pt x="6" y="1166"/>
                </a:lnTo>
                <a:lnTo>
                  <a:pt x="1" y="1145"/>
                </a:lnTo>
                <a:lnTo>
                  <a:pt x="0" y="1124"/>
                </a:lnTo>
                <a:lnTo>
                  <a:pt x="4" y="1102"/>
                </a:lnTo>
                <a:lnTo>
                  <a:pt x="13" y="1081"/>
                </a:lnTo>
                <a:lnTo>
                  <a:pt x="279" y="621"/>
                </a:lnTo>
                <a:lnTo>
                  <a:pt x="292" y="603"/>
                </a:lnTo>
                <a:lnTo>
                  <a:pt x="308" y="588"/>
                </a:lnTo>
                <a:lnTo>
                  <a:pt x="328" y="578"/>
                </a:lnTo>
                <a:lnTo>
                  <a:pt x="349" y="573"/>
                </a:lnTo>
                <a:lnTo>
                  <a:pt x="370" y="572"/>
                </a:lnTo>
                <a:lnTo>
                  <a:pt x="393" y="575"/>
                </a:lnTo>
                <a:lnTo>
                  <a:pt x="728" y="671"/>
                </a:lnTo>
                <a:lnTo>
                  <a:pt x="795" y="617"/>
                </a:lnTo>
                <a:lnTo>
                  <a:pt x="865" y="568"/>
                </a:lnTo>
                <a:lnTo>
                  <a:pt x="938" y="522"/>
                </a:lnTo>
                <a:lnTo>
                  <a:pt x="1013" y="481"/>
                </a:lnTo>
                <a:lnTo>
                  <a:pt x="1091" y="446"/>
                </a:lnTo>
                <a:lnTo>
                  <a:pt x="1171" y="415"/>
                </a:lnTo>
                <a:lnTo>
                  <a:pt x="1255" y="75"/>
                </a:lnTo>
                <a:lnTo>
                  <a:pt x="1263" y="55"/>
                </a:lnTo>
                <a:lnTo>
                  <a:pt x="1275" y="36"/>
                </a:lnTo>
                <a:lnTo>
                  <a:pt x="1290" y="21"/>
                </a:lnTo>
                <a:lnTo>
                  <a:pt x="1309" y="9"/>
                </a:lnTo>
                <a:lnTo>
                  <a:pt x="1329" y="2"/>
                </a:lnTo>
                <a:lnTo>
                  <a:pt x="1352"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0" name="Google Shape;110;gbe3dc298df_0_238"/>
          <p:cNvSpPr/>
          <p:nvPr/>
        </p:nvSpPr>
        <p:spPr>
          <a:xfrm>
            <a:off x="5499062" y="2381788"/>
            <a:ext cx="229001" cy="316980"/>
          </a:xfrm>
          <a:custGeom>
            <a:rect b="b" l="l" r="r" t="t"/>
            <a:pathLst>
              <a:path extrusionOk="0" h="3405" w="2460">
                <a:moveTo>
                  <a:pt x="648" y="2932"/>
                </a:moveTo>
                <a:lnTo>
                  <a:pt x="536" y="3206"/>
                </a:lnTo>
                <a:lnTo>
                  <a:pt x="2034" y="3206"/>
                </a:lnTo>
                <a:lnTo>
                  <a:pt x="1922" y="2932"/>
                </a:lnTo>
                <a:lnTo>
                  <a:pt x="1874" y="2932"/>
                </a:lnTo>
                <a:lnTo>
                  <a:pt x="1818" y="2932"/>
                </a:lnTo>
                <a:lnTo>
                  <a:pt x="762" y="2932"/>
                </a:lnTo>
                <a:lnTo>
                  <a:pt x="702" y="2932"/>
                </a:lnTo>
                <a:lnTo>
                  <a:pt x="648" y="2932"/>
                </a:lnTo>
                <a:close/>
                <a:moveTo>
                  <a:pt x="1317" y="199"/>
                </a:moveTo>
                <a:lnTo>
                  <a:pt x="213" y="1085"/>
                </a:lnTo>
                <a:lnTo>
                  <a:pt x="256" y="1252"/>
                </a:lnTo>
                <a:lnTo>
                  <a:pt x="1049" y="1159"/>
                </a:lnTo>
                <a:lnTo>
                  <a:pt x="1478" y="953"/>
                </a:lnTo>
                <a:lnTo>
                  <a:pt x="1499" y="946"/>
                </a:lnTo>
                <a:lnTo>
                  <a:pt x="1522" y="943"/>
                </a:lnTo>
                <a:lnTo>
                  <a:pt x="1544" y="946"/>
                </a:lnTo>
                <a:lnTo>
                  <a:pt x="1564" y="953"/>
                </a:lnTo>
                <a:lnTo>
                  <a:pt x="1583" y="965"/>
                </a:lnTo>
                <a:lnTo>
                  <a:pt x="1598" y="981"/>
                </a:lnTo>
                <a:lnTo>
                  <a:pt x="1611" y="1000"/>
                </a:lnTo>
                <a:lnTo>
                  <a:pt x="1619" y="1023"/>
                </a:lnTo>
                <a:lnTo>
                  <a:pt x="1621" y="1044"/>
                </a:lnTo>
                <a:lnTo>
                  <a:pt x="1618" y="1066"/>
                </a:lnTo>
                <a:lnTo>
                  <a:pt x="1611" y="1087"/>
                </a:lnTo>
                <a:lnTo>
                  <a:pt x="1599" y="1105"/>
                </a:lnTo>
                <a:lnTo>
                  <a:pt x="1584" y="1121"/>
                </a:lnTo>
                <a:lnTo>
                  <a:pt x="1564" y="1133"/>
                </a:lnTo>
                <a:lnTo>
                  <a:pt x="1145" y="1333"/>
                </a:lnTo>
                <a:lnTo>
                  <a:pt x="558" y="2226"/>
                </a:lnTo>
                <a:lnTo>
                  <a:pt x="924" y="2733"/>
                </a:lnTo>
                <a:lnTo>
                  <a:pt x="1624" y="2733"/>
                </a:lnTo>
                <a:lnTo>
                  <a:pt x="1947" y="1951"/>
                </a:lnTo>
                <a:lnTo>
                  <a:pt x="1574" y="2184"/>
                </a:lnTo>
                <a:lnTo>
                  <a:pt x="1553" y="2194"/>
                </a:lnTo>
                <a:lnTo>
                  <a:pt x="1531" y="2199"/>
                </a:lnTo>
                <a:lnTo>
                  <a:pt x="1510" y="2199"/>
                </a:lnTo>
                <a:lnTo>
                  <a:pt x="1488" y="2194"/>
                </a:lnTo>
                <a:lnTo>
                  <a:pt x="1468" y="2184"/>
                </a:lnTo>
                <a:lnTo>
                  <a:pt x="1451" y="2170"/>
                </a:lnTo>
                <a:lnTo>
                  <a:pt x="1436" y="2152"/>
                </a:lnTo>
                <a:lnTo>
                  <a:pt x="1426" y="2132"/>
                </a:lnTo>
                <a:lnTo>
                  <a:pt x="1422" y="2109"/>
                </a:lnTo>
                <a:lnTo>
                  <a:pt x="1422" y="2087"/>
                </a:lnTo>
                <a:lnTo>
                  <a:pt x="1427" y="2067"/>
                </a:lnTo>
                <a:lnTo>
                  <a:pt x="1436" y="2046"/>
                </a:lnTo>
                <a:lnTo>
                  <a:pt x="1450" y="2029"/>
                </a:lnTo>
                <a:lnTo>
                  <a:pt x="1468" y="2015"/>
                </a:lnTo>
                <a:lnTo>
                  <a:pt x="2077" y="1634"/>
                </a:lnTo>
                <a:lnTo>
                  <a:pt x="2251" y="1213"/>
                </a:lnTo>
                <a:lnTo>
                  <a:pt x="1724" y="199"/>
                </a:lnTo>
                <a:lnTo>
                  <a:pt x="1317" y="199"/>
                </a:lnTo>
                <a:close/>
                <a:moveTo>
                  <a:pt x="1282" y="0"/>
                </a:moveTo>
                <a:lnTo>
                  <a:pt x="1785" y="0"/>
                </a:lnTo>
                <a:lnTo>
                  <a:pt x="1807" y="2"/>
                </a:lnTo>
                <a:lnTo>
                  <a:pt x="1827" y="9"/>
                </a:lnTo>
                <a:lnTo>
                  <a:pt x="1846" y="21"/>
                </a:lnTo>
                <a:lnTo>
                  <a:pt x="1862" y="35"/>
                </a:lnTo>
                <a:lnTo>
                  <a:pt x="1874" y="54"/>
                </a:lnTo>
                <a:lnTo>
                  <a:pt x="2450" y="1163"/>
                </a:lnTo>
                <a:lnTo>
                  <a:pt x="2457" y="1183"/>
                </a:lnTo>
                <a:lnTo>
                  <a:pt x="2460" y="1204"/>
                </a:lnTo>
                <a:lnTo>
                  <a:pt x="2459" y="1226"/>
                </a:lnTo>
                <a:lnTo>
                  <a:pt x="2453" y="1247"/>
                </a:lnTo>
                <a:lnTo>
                  <a:pt x="1840" y="2733"/>
                </a:lnTo>
                <a:lnTo>
                  <a:pt x="1988" y="2733"/>
                </a:lnTo>
                <a:lnTo>
                  <a:pt x="2012" y="2736"/>
                </a:lnTo>
                <a:lnTo>
                  <a:pt x="2035" y="2745"/>
                </a:lnTo>
                <a:lnTo>
                  <a:pt x="2053" y="2757"/>
                </a:lnTo>
                <a:lnTo>
                  <a:pt x="2070" y="2775"/>
                </a:lnTo>
                <a:lnTo>
                  <a:pt x="2081" y="2795"/>
                </a:lnTo>
                <a:lnTo>
                  <a:pt x="2275" y="3268"/>
                </a:lnTo>
                <a:lnTo>
                  <a:pt x="2280" y="3286"/>
                </a:lnTo>
                <a:lnTo>
                  <a:pt x="2283" y="3306"/>
                </a:lnTo>
                <a:lnTo>
                  <a:pt x="2280" y="3325"/>
                </a:lnTo>
                <a:lnTo>
                  <a:pt x="2275" y="3343"/>
                </a:lnTo>
                <a:lnTo>
                  <a:pt x="2266" y="3361"/>
                </a:lnTo>
                <a:lnTo>
                  <a:pt x="2254" y="3376"/>
                </a:lnTo>
                <a:lnTo>
                  <a:pt x="2238" y="3388"/>
                </a:lnTo>
                <a:lnTo>
                  <a:pt x="2221" y="3398"/>
                </a:lnTo>
                <a:lnTo>
                  <a:pt x="2202" y="3403"/>
                </a:lnTo>
                <a:lnTo>
                  <a:pt x="2182" y="3405"/>
                </a:lnTo>
                <a:lnTo>
                  <a:pt x="387" y="3405"/>
                </a:lnTo>
                <a:lnTo>
                  <a:pt x="367" y="3403"/>
                </a:lnTo>
                <a:lnTo>
                  <a:pt x="349" y="3398"/>
                </a:lnTo>
                <a:lnTo>
                  <a:pt x="332" y="3388"/>
                </a:lnTo>
                <a:lnTo>
                  <a:pt x="317" y="3376"/>
                </a:lnTo>
                <a:lnTo>
                  <a:pt x="304" y="3361"/>
                </a:lnTo>
                <a:lnTo>
                  <a:pt x="295" y="3343"/>
                </a:lnTo>
                <a:lnTo>
                  <a:pt x="289" y="3325"/>
                </a:lnTo>
                <a:lnTo>
                  <a:pt x="287" y="3306"/>
                </a:lnTo>
                <a:lnTo>
                  <a:pt x="289" y="3286"/>
                </a:lnTo>
                <a:lnTo>
                  <a:pt x="295" y="3268"/>
                </a:lnTo>
                <a:lnTo>
                  <a:pt x="489" y="2795"/>
                </a:lnTo>
                <a:lnTo>
                  <a:pt x="500" y="2775"/>
                </a:lnTo>
                <a:lnTo>
                  <a:pt x="516" y="2757"/>
                </a:lnTo>
                <a:lnTo>
                  <a:pt x="536" y="2745"/>
                </a:lnTo>
                <a:lnTo>
                  <a:pt x="557" y="2736"/>
                </a:lnTo>
                <a:lnTo>
                  <a:pt x="581" y="2733"/>
                </a:lnTo>
                <a:lnTo>
                  <a:pt x="678" y="2733"/>
                </a:lnTo>
                <a:lnTo>
                  <a:pt x="356" y="2285"/>
                </a:lnTo>
                <a:lnTo>
                  <a:pt x="347" y="2268"/>
                </a:lnTo>
                <a:lnTo>
                  <a:pt x="341" y="2249"/>
                </a:lnTo>
                <a:lnTo>
                  <a:pt x="337" y="2230"/>
                </a:lnTo>
                <a:lnTo>
                  <a:pt x="339" y="2210"/>
                </a:lnTo>
                <a:lnTo>
                  <a:pt x="345" y="2191"/>
                </a:lnTo>
                <a:lnTo>
                  <a:pt x="354" y="2173"/>
                </a:lnTo>
                <a:lnTo>
                  <a:pt x="877" y="1380"/>
                </a:lnTo>
                <a:lnTo>
                  <a:pt x="193" y="1460"/>
                </a:lnTo>
                <a:lnTo>
                  <a:pt x="172" y="1460"/>
                </a:lnTo>
                <a:lnTo>
                  <a:pt x="153" y="1456"/>
                </a:lnTo>
                <a:lnTo>
                  <a:pt x="134" y="1448"/>
                </a:lnTo>
                <a:lnTo>
                  <a:pt x="118" y="1437"/>
                </a:lnTo>
                <a:lnTo>
                  <a:pt x="103" y="1423"/>
                </a:lnTo>
                <a:lnTo>
                  <a:pt x="93" y="1405"/>
                </a:lnTo>
                <a:lnTo>
                  <a:pt x="85" y="1386"/>
                </a:lnTo>
                <a:lnTo>
                  <a:pt x="3" y="1073"/>
                </a:lnTo>
                <a:lnTo>
                  <a:pt x="0" y="1050"/>
                </a:lnTo>
                <a:lnTo>
                  <a:pt x="2" y="1028"/>
                </a:lnTo>
                <a:lnTo>
                  <a:pt x="9" y="1006"/>
                </a:lnTo>
                <a:lnTo>
                  <a:pt x="21" y="986"/>
                </a:lnTo>
                <a:lnTo>
                  <a:pt x="37" y="970"/>
                </a:lnTo>
                <a:lnTo>
                  <a:pt x="1219" y="22"/>
                </a:lnTo>
                <a:lnTo>
                  <a:pt x="1238" y="10"/>
                </a:lnTo>
                <a:lnTo>
                  <a:pt x="1259" y="2"/>
                </a:lnTo>
                <a:lnTo>
                  <a:pt x="1282"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1" name="Google Shape;111;gbe3dc298df_0_238"/>
          <p:cNvSpPr/>
          <p:nvPr/>
        </p:nvSpPr>
        <p:spPr>
          <a:xfrm>
            <a:off x="6408997" y="2971071"/>
            <a:ext cx="421703" cy="316977"/>
          </a:xfrm>
          <a:custGeom>
            <a:rect b="b" l="l" r="r" t="t"/>
            <a:pathLst>
              <a:path extrusionOk="0" h="2498" w="3322">
                <a:moveTo>
                  <a:pt x="746" y="1655"/>
                </a:moveTo>
                <a:lnTo>
                  <a:pt x="746" y="2303"/>
                </a:lnTo>
                <a:lnTo>
                  <a:pt x="941" y="2303"/>
                </a:lnTo>
                <a:lnTo>
                  <a:pt x="941" y="2076"/>
                </a:lnTo>
                <a:lnTo>
                  <a:pt x="908" y="2076"/>
                </a:lnTo>
                <a:lnTo>
                  <a:pt x="886" y="2073"/>
                </a:lnTo>
                <a:lnTo>
                  <a:pt x="866" y="2066"/>
                </a:lnTo>
                <a:lnTo>
                  <a:pt x="848" y="2055"/>
                </a:lnTo>
                <a:lnTo>
                  <a:pt x="833" y="2040"/>
                </a:lnTo>
                <a:lnTo>
                  <a:pt x="820" y="2022"/>
                </a:lnTo>
                <a:lnTo>
                  <a:pt x="813" y="2001"/>
                </a:lnTo>
                <a:lnTo>
                  <a:pt x="811" y="1979"/>
                </a:lnTo>
                <a:lnTo>
                  <a:pt x="813" y="1957"/>
                </a:lnTo>
                <a:lnTo>
                  <a:pt x="820" y="1936"/>
                </a:lnTo>
                <a:lnTo>
                  <a:pt x="833" y="1918"/>
                </a:lnTo>
                <a:lnTo>
                  <a:pt x="848" y="1903"/>
                </a:lnTo>
                <a:lnTo>
                  <a:pt x="866" y="1891"/>
                </a:lnTo>
                <a:lnTo>
                  <a:pt x="886" y="1884"/>
                </a:lnTo>
                <a:lnTo>
                  <a:pt x="908" y="1881"/>
                </a:lnTo>
                <a:lnTo>
                  <a:pt x="941" y="1881"/>
                </a:lnTo>
                <a:lnTo>
                  <a:pt x="941" y="1655"/>
                </a:lnTo>
                <a:lnTo>
                  <a:pt x="746" y="1655"/>
                </a:lnTo>
                <a:close/>
                <a:moveTo>
                  <a:pt x="2932" y="1039"/>
                </a:moveTo>
                <a:lnTo>
                  <a:pt x="2932" y="1233"/>
                </a:lnTo>
                <a:lnTo>
                  <a:pt x="3030" y="1233"/>
                </a:lnTo>
                <a:lnTo>
                  <a:pt x="3052" y="1230"/>
                </a:lnTo>
                <a:lnTo>
                  <a:pt x="3072" y="1223"/>
                </a:lnTo>
                <a:lnTo>
                  <a:pt x="3090" y="1212"/>
                </a:lnTo>
                <a:lnTo>
                  <a:pt x="3106" y="1197"/>
                </a:lnTo>
                <a:lnTo>
                  <a:pt x="3118" y="1179"/>
                </a:lnTo>
                <a:lnTo>
                  <a:pt x="3125" y="1157"/>
                </a:lnTo>
                <a:lnTo>
                  <a:pt x="3128" y="1135"/>
                </a:lnTo>
                <a:lnTo>
                  <a:pt x="3125" y="1113"/>
                </a:lnTo>
                <a:lnTo>
                  <a:pt x="3118" y="1093"/>
                </a:lnTo>
                <a:lnTo>
                  <a:pt x="3106" y="1075"/>
                </a:lnTo>
                <a:lnTo>
                  <a:pt x="3090" y="1060"/>
                </a:lnTo>
                <a:lnTo>
                  <a:pt x="3072" y="1048"/>
                </a:lnTo>
                <a:lnTo>
                  <a:pt x="3052" y="1041"/>
                </a:lnTo>
                <a:lnTo>
                  <a:pt x="3030" y="1039"/>
                </a:lnTo>
                <a:lnTo>
                  <a:pt x="2932" y="1039"/>
                </a:lnTo>
                <a:close/>
                <a:moveTo>
                  <a:pt x="356" y="973"/>
                </a:moveTo>
                <a:lnTo>
                  <a:pt x="328" y="976"/>
                </a:lnTo>
                <a:lnTo>
                  <a:pt x="300" y="983"/>
                </a:lnTo>
                <a:lnTo>
                  <a:pt x="275" y="995"/>
                </a:lnTo>
                <a:lnTo>
                  <a:pt x="253" y="1011"/>
                </a:lnTo>
                <a:lnTo>
                  <a:pt x="233" y="1031"/>
                </a:lnTo>
                <a:lnTo>
                  <a:pt x="216" y="1054"/>
                </a:lnTo>
                <a:lnTo>
                  <a:pt x="204" y="1079"/>
                </a:lnTo>
                <a:lnTo>
                  <a:pt x="197" y="1106"/>
                </a:lnTo>
                <a:lnTo>
                  <a:pt x="194" y="1135"/>
                </a:lnTo>
                <a:lnTo>
                  <a:pt x="197" y="1164"/>
                </a:lnTo>
                <a:lnTo>
                  <a:pt x="204" y="1192"/>
                </a:lnTo>
                <a:lnTo>
                  <a:pt x="216" y="1217"/>
                </a:lnTo>
                <a:lnTo>
                  <a:pt x="233" y="1240"/>
                </a:lnTo>
                <a:lnTo>
                  <a:pt x="253" y="1259"/>
                </a:lnTo>
                <a:lnTo>
                  <a:pt x="275" y="1275"/>
                </a:lnTo>
                <a:lnTo>
                  <a:pt x="300" y="1287"/>
                </a:lnTo>
                <a:lnTo>
                  <a:pt x="328" y="1295"/>
                </a:lnTo>
                <a:lnTo>
                  <a:pt x="356" y="1297"/>
                </a:lnTo>
                <a:lnTo>
                  <a:pt x="454" y="1297"/>
                </a:lnTo>
                <a:lnTo>
                  <a:pt x="454" y="973"/>
                </a:lnTo>
                <a:lnTo>
                  <a:pt x="356" y="973"/>
                </a:lnTo>
                <a:close/>
                <a:moveTo>
                  <a:pt x="648" y="811"/>
                </a:moveTo>
                <a:lnTo>
                  <a:pt x="648" y="813"/>
                </a:lnTo>
                <a:lnTo>
                  <a:pt x="648" y="814"/>
                </a:lnTo>
                <a:lnTo>
                  <a:pt x="648" y="815"/>
                </a:lnTo>
                <a:lnTo>
                  <a:pt x="648" y="814"/>
                </a:lnTo>
                <a:lnTo>
                  <a:pt x="648" y="814"/>
                </a:lnTo>
                <a:lnTo>
                  <a:pt x="648" y="814"/>
                </a:lnTo>
                <a:lnTo>
                  <a:pt x="648" y="814"/>
                </a:lnTo>
                <a:lnTo>
                  <a:pt x="648" y="815"/>
                </a:lnTo>
                <a:lnTo>
                  <a:pt x="648" y="818"/>
                </a:lnTo>
                <a:lnTo>
                  <a:pt x="648" y="822"/>
                </a:lnTo>
                <a:lnTo>
                  <a:pt x="648" y="827"/>
                </a:lnTo>
                <a:lnTo>
                  <a:pt x="648" y="835"/>
                </a:lnTo>
                <a:lnTo>
                  <a:pt x="648" y="846"/>
                </a:lnTo>
                <a:lnTo>
                  <a:pt x="648" y="861"/>
                </a:lnTo>
                <a:lnTo>
                  <a:pt x="648" y="877"/>
                </a:lnTo>
                <a:lnTo>
                  <a:pt x="648" y="898"/>
                </a:lnTo>
                <a:lnTo>
                  <a:pt x="648" y="922"/>
                </a:lnTo>
                <a:lnTo>
                  <a:pt x="648" y="951"/>
                </a:lnTo>
                <a:lnTo>
                  <a:pt x="648" y="984"/>
                </a:lnTo>
                <a:lnTo>
                  <a:pt x="648" y="1023"/>
                </a:lnTo>
                <a:lnTo>
                  <a:pt x="648" y="1066"/>
                </a:lnTo>
                <a:lnTo>
                  <a:pt x="648" y="1115"/>
                </a:lnTo>
                <a:lnTo>
                  <a:pt x="648" y="1172"/>
                </a:lnTo>
                <a:lnTo>
                  <a:pt x="648" y="1233"/>
                </a:lnTo>
                <a:lnTo>
                  <a:pt x="648" y="1301"/>
                </a:lnTo>
                <a:lnTo>
                  <a:pt x="648" y="1377"/>
                </a:lnTo>
                <a:lnTo>
                  <a:pt x="648" y="1459"/>
                </a:lnTo>
                <a:lnTo>
                  <a:pt x="1038" y="1459"/>
                </a:lnTo>
                <a:lnTo>
                  <a:pt x="1038" y="1160"/>
                </a:lnTo>
                <a:lnTo>
                  <a:pt x="1038" y="1111"/>
                </a:lnTo>
                <a:lnTo>
                  <a:pt x="1038" y="1063"/>
                </a:lnTo>
                <a:lnTo>
                  <a:pt x="1038" y="857"/>
                </a:lnTo>
                <a:lnTo>
                  <a:pt x="1038" y="831"/>
                </a:lnTo>
                <a:lnTo>
                  <a:pt x="1038" y="811"/>
                </a:lnTo>
                <a:lnTo>
                  <a:pt x="648" y="811"/>
                </a:lnTo>
                <a:close/>
                <a:moveTo>
                  <a:pt x="2349" y="536"/>
                </a:moveTo>
                <a:lnTo>
                  <a:pt x="2260" y="599"/>
                </a:lnTo>
                <a:lnTo>
                  <a:pt x="2167" y="657"/>
                </a:lnTo>
                <a:lnTo>
                  <a:pt x="2071" y="713"/>
                </a:lnTo>
                <a:lnTo>
                  <a:pt x="1973" y="763"/>
                </a:lnTo>
                <a:lnTo>
                  <a:pt x="1871" y="810"/>
                </a:lnTo>
                <a:lnTo>
                  <a:pt x="1769" y="851"/>
                </a:lnTo>
                <a:lnTo>
                  <a:pt x="1664" y="888"/>
                </a:lnTo>
                <a:lnTo>
                  <a:pt x="1557" y="918"/>
                </a:lnTo>
                <a:lnTo>
                  <a:pt x="1450" y="942"/>
                </a:lnTo>
                <a:lnTo>
                  <a:pt x="1342" y="960"/>
                </a:lnTo>
                <a:lnTo>
                  <a:pt x="1233" y="970"/>
                </a:lnTo>
                <a:lnTo>
                  <a:pt x="1233" y="1300"/>
                </a:lnTo>
                <a:lnTo>
                  <a:pt x="1342" y="1311"/>
                </a:lnTo>
                <a:lnTo>
                  <a:pt x="1450" y="1329"/>
                </a:lnTo>
                <a:lnTo>
                  <a:pt x="1557" y="1353"/>
                </a:lnTo>
                <a:lnTo>
                  <a:pt x="1664" y="1384"/>
                </a:lnTo>
                <a:lnTo>
                  <a:pt x="1769" y="1420"/>
                </a:lnTo>
                <a:lnTo>
                  <a:pt x="1871" y="1461"/>
                </a:lnTo>
                <a:lnTo>
                  <a:pt x="1973" y="1508"/>
                </a:lnTo>
                <a:lnTo>
                  <a:pt x="2071" y="1559"/>
                </a:lnTo>
                <a:lnTo>
                  <a:pt x="2167" y="1613"/>
                </a:lnTo>
                <a:lnTo>
                  <a:pt x="2260" y="1673"/>
                </a:lnTo>
                <a:lnTo>
                  <a:pt x="2349" y="1734"/>
                </a:lnTo>
                <a:lnTo>
                  <a:pt x="2349" y="536"/>
                </a:lnTo>
                <a:close/>
                <a:moveTo>
                  <a:pt x="2544" y="195"/>
                </a:moveTo>
                <a:lnTo>
                  <a:pt x="2544" y="213"/>
                </a:lnTo>
                <a:lnTo>
                  <a:pt x="2544" y="240"/>
                </a:lnTo>
                <a:lnTo>
                  <a:pt x="2544" y="272"/>
                </a:lnTo>
                <a:lnTo>
                  <a:pt x="2544" y="518"/>
                </a:lnTo>
                <a:lnTo>
                  <a:pt x="2544" y="582"/>
                </a:lnTo>
                <a:lnTo>
                  <a:pt x="2544" y="647"/>
                </a:lnTo>
                <a:lnTo>
                  <a:pt x="2544" y="1014"/>
                </a:lnTo>
                <a:lnTo>
                  <a:pt x="2544" y="1092"/>
                </a:lnTo>
                <a:lnTo>
                  <a:pt x="2544" y="1169"/>
                </a:lnTo>
                <a:lnTo>
                  <a:pt x="2544" y="1399"/>
                </a:lnTo>
                <a:lnTo>
                  <a:pt x="2544" y="1472"/>
                </a:lnTo>
                <a:lnTo>
                  <a:pt x="2544" y="1544"/>
                </a:lnTo>
                <a:lnTo>
                  <a:pt x="2544" y="1680"/>
                </a:lnTo>
                <a:lnTo>
                  <a:pt x="2544" y="1742"/>
                </a:lnTo>
                <a:lnTo>
                  <a:pt x="2544" y="1802"/>
                </a:lnTo>
                <a:lnTo>
                  <a:pt x="2544" y="1856"/>
                </a:lnTo>
                <a:lnTo>
                  <a:pt x="2544" y="1905"/>
                </a:lnTo>
                <a:lnTo>
                  <a:pt x="2544" y="1949"/>
                </a:lnTo>
                <a:lnTo>
                  <a:pt x="2544" y="2021"/>
                </a:lnTo>
                <a:lnTo>
                  <a:pt x="2544" y="2046"/>
                </a:lnTo>
                <a:lnTo>
                  <a:pt x="2544" y="2065"/>
                </a:lnTo>
                <a:lnTo>
                  <a:pt x="2544" y="2076"/>
                </a:lnTo>
                <a:lnTo>
                  <a:pt x="2738" y="2076"/>
                </a:lnTo>
                <a:lnTo>
                  <a:pt x="2738" y="2066"/>
                </a:lnTo>
                <a:lnTo>
                  <a:pt x="2738" y="2050"/>
                </a:lnTo>
                <a:lnTo>
                  <a:pt x="2738" y="2026"/>
                </a:lnTo>
                <a:lnTo>
                  <a:pt x="2738" y="1996"/>
                </a:lnTo>
                <a:lnTo>
                  <a:pt x="2738" y="1918"/>
                </a:lnTo>
                <a:lnTo>
                  <a:pt x="2738" y="1871"/>
                </a:lnTo>
                <a:lnTo>
                  <a:pt x="2738" y="1820"/>
                </a:lnTo>
                <a:lnTo>
                  <a:pt x="2738" y="987"/>
                </a:lnTo>
                <a:lnTo>
                  <a:pt x="2738" y="913"/>
                </a:lnTo>
                <a:lnTo>
                  <a:pt x="2738" y="840"/>
                </a:lnTo>
                <a:lnTo>
                  <a:pt x="2738" y="769"/>
                </a:lnTo>
                <a:lnTo>
                  <a:pt x="2738" y="699"/>
                </a:lnTo>
                <a:lnTo>
                  <a:pt x="2738" y="633"/>
                </a:lnTo>
                <a:lnTo>
                  <a:pt x="2738" y="510"/>
                </a:lnTo>
                <a:lnTo>
                  <a:pt x="2738" y="454"/>
                </a:lnTo>
                <a:lnTo>
                  <a:pt x="2738" y="402"/>
                </a:lnTo>
                <a:lnTo>
                  <a:pt x="2738" y="313"/>
                </a:lnTo>
                <a:lnTo>
                  <a:pt x="2738" y="277"/>
                </a:lnTo>
                <a:lnTo>
                  <a:pt x="2738" y="246"/>
                </a:lnTo>
                <a:lnTo>
                  <a:pt x="2738" y="222"/>
                </a:lnTo>
                <a:lnTo>
                  <a:pt x="2738" y="204"/>
                </a:lnTo>
                <a:lnTo>
                  <a:pt x="2738" y="195"/>
                </a:lnTo>
                <a:lnTo>
                  <a:pt x="2544" y="195"/>
                </a:lnTo>
                <a:close/>
                <a:moveTo>
                  <a:pt x="2446" y="0"/>
                </a:moveTo>
                <a:lnTo>
                  <a:pt x="2836" y="0"/>
                </a:lnTo>
                <a:lnTo>
                  <a:pt x="2858" y="3"/>
                </a:lnTo>
                <a:lnTo>
                  <a:pt x="2878" y="10"/>
                </a:lnTo>
                <a:lnTo>
                  <a:pt x="2896" y="22"/>
                </a:lnTo>
                <a:lnTo>
                  <a:pt x="2911" y="36"/>
                </a:lnTo>
                <a:lnTo>
                  <a:pt x="2922" y="54"/>
                </a:lnTo>
                <a:lnTo>
                  <a:pt x="2930" y="75"/>
                </a:lnTo>
                <a:lnTo>
                  <a:pt x="2932" y="98"/>
                </a:lnTo>
                <a:lnTo>
                  <a:pt x="2932" y="843"/>
                </a:lnTo>
                <a:lnTo>
                  <a:pt x="3030" y="843"/>
                </a:lnTo>
                <a:lnTo>
                  <a:pt x="3073" y="846"/>
                </a:lnTo>
                <a:lnTo>
                  <a:pt x="3115" y="855"/>
                </a:lnTo>
                <a:lnTo>
                  <a:pt x="3153" y="871"/>
                </a:lnTo>
                <a:lnTo>
                  <a:pt x="3189" y="891"/>
                </a:lnTo>
                <a:lnTo>
                  <a:pt x="3221" y="915"/>
                </a:lnTo>
                <a:lnTo>
                  <a:pt x="3251" y="944"/>
                </a:lnTo>
                <a:lnTo>
                  <a:pt x="3275" y="976"/>
                </a:lnTo>
                <a:lnTo>
                  <a:pt x="3295" y="1012"/>
                </a:lnTo>
                <a:lnTo>
                  <a:pt x="3310" y="1052"/>
                </a:lnTo>
                <a:lnTo>
                  <a:pt x="3319" y="1092"/>
                </a:lnTo>
                <a:lnTo>
                  <a:pt x="3322" y="1135"/>
                </a:lnTo>
                <a:lnTo>
                  <a:pt x="3319" y="1179"/>
                </a:lnTo>
                <a:lnTo>
                  <a:pt x="3310" y="1220"/>
                </a:lnTo>
                <a:lnTo>
                  <a:pt x="3295" y="1258"/>
                </a:lnTo>
                <a:lnTo>
                  <a:pt x="3275" y="1294"/>
                </a:lnTo>
                <a:lnTo>
                  <a:pt x="3251" y="1326"/>
                </a:lnTo>
                <a:lnTo>
                  <a:pt x="3221" y="1356"/>
                </a:lnTo>
                <a:lnTo>
                  <a:pt x="3189" y="1380"/>
                </a:lnTo>
                <a:lnTo>
                  <a:pt x="3153" y="1400"/>
                </a:lnTo>
                <a:lnTo>
                  <a:pt x="3115" y="1415"/>
                </a:lnTo>
                <a:lnTo>
                  <a:pt x="3073" y="1424"/>
                </a:lnTo>
                <a:lnTo>
                  <a:pt x="3030" y="1427"/>
                </a:lnTo>
                <a:lnTo>
                  <a:pt x="2932" y="1427"/>
                </a:lnTo>
                <a:lnTo>
                  <a:pt x="2932" y="2173"/>
                </a:lnTo>
                <a:lnTo>
                  <a:pt x="2930" y="2196"/>
                </a:lnTo>
                <a:lnTo>
                  <a:pt x="2922" y="2216"/>
                </a:lnTo>
                <a:lnTo>
                  <a:pt x="2911" y="2234"/>
                </a:lnTo>
                <a:lnTo>
                  <a:pt x="2896" y="2249"/>
                </a:lnTo>
                <a:lnTo>
                  <a:pt x="2878" y="2260"/>
                </a:lnTo>
                <a:lnTo>
                  <a:pt x="2858" y="2269"/>
                </a:lnTo>
                <a:lnTo>
                  <a:pt x="2836" y="2271"/>
                </a:lnTo>
                <a:lnTo>
                  <a:pt x="2446" y="2271"/>
                </a:lnTo>
                <a:lnTo>
                  <a:pt x="2424" y="2269"/>
                </a:lnTo>
                <a:lnTo>
                  <a:pt x="2403" y="2260"/>
                </a:lnTo>
                <a:lnTo>
                  <a:pt x="2385" y="2249"/>
                </a:lnTo>
                <a:lnTo>
                  <a:pt x="2370" y="2234"/>
                </a:lnTo>
                <a:lnTo>
                  <a:pt x="2359" y="2216"/>
                </a:lnTo>
                <a:lnTo>
                  <a:pt x="2352" y="2196"/>
                </a:lnTo>
                <a:lnTo>
                  <a:pt x="2349" y="2173"/>
                </a:lnTo>
                <a:lnTo>
                  <a:pt x="2349" y="1981"/>
                </a:lnTo>
                <a:lnTo>
                  <a:pt x="2277" y="1923"/>
                </a:lnTo>
                <a:lnTo>
                  <a:pt x="2203" y="1868"/>
                </a:lnTo>
                <a:lnTo>
                  <a:pt x="2124" y="1816"/>
                </a:lnTo>
                <a:lnTo>
                  <a:pt x="2042" y="1765"/>
                </a:lnTo>
                <a:lnTo>
                  <a:pt x="1958" y="1718"/>
                </a:lnTo>
                <a:lnTo>
                  <a:pt x="1871" y="1675"/>
                </a:lnTo>
                <a:lnTo>
                  <a:pt x="1783" y="1634"/>
                </a:lnTo>
                <a:lnTo>
                  <a:pt x="1693" y="1599"/>
                </a:lnTo>
                <a:lnTo>
                  <a:pt x="1602" y="1568"/>
                </a:lnTo>
                <a:lnTo>
                  <a:pt x="1510" y="1542"/>
                </a:lnTo>
                <a:lnTo>
                  <a:pt x="1417" y="1521"/>
                </a:lnTo>
                <a:lnTo>
                  <a:pt x="1325" y="1506"/>
                </a:lnTo>
                <a:lnTo>
                  <a:pt x="1233" y="1496"/>
                </a:lnTo>
                <a:lnTo>
                  <a:pt x="1233" y="1557"/>
                </a:lnTo>
                <a:lnTo>
                  <a:pt x="1230" y="1579"/>
                </a:lnTo>
                <a:lnTo>
                  <a:pt x="1223" y="1600"/>
                </a:lnTo>
                <a:lnTo>
                  <a:pt x="1211" y="1618"/>
                </a:lnTo>
                <a:lnTo>
                  <a:pt x="1196" y="1633"/>
                </a:lnTo>
                <a:lnTo>
                  <a:pt x="1178" y="1645"/>
                </a:lnTo>
                <a:lnTo>
                  <a:pt x="1158" y="1652"/>
                </a:lnTo>
                <a:lnTo>
                  <a:pt x="1136" y="1655"/>
                </a:lnTo>
                <a:lnTo>
                  <a:pt x="1136" y="2400"/>
                </a:lnTo>
                <a:lnTo>
                  <a:pt x="1133" y="2423"/>
                </a:lnTo>
                <a:lnTo>
                  <a:pt x="1125" y="2444"/>
                </a:lnTo>
                <a:lnTo>
                  <a:pt x="1114" y="2462"/>
                </a:lnTo>
                <a:lnTo>
                  <a:pt x="1099" y="2476"/>
                </a:lnTo>
                <a:lnTo>
                  <a:pt x="1081" y="2488"/>
                </a:lnTo>
                <a:lnTo>
                  <a:pt x="1060" y="2495"/>
                </a:lnTo>
                <a:lnTo>
                  <a:pt x="1038" y="2498"/>
                </a:lnTo>
                <a:lnTo>
                  <a:pt x="648" y="2498"/>
                </a:lnTo>
                <a:lnTo>
                  <a:pt x="626" y="2495"/>
                </a:lnTo>
                <a:lnTo>
                  <a:pt x="606" y="2488"/>
                </a:lnTo>
                <a:lnTo>
                  <a:pt x="588" y="2476"/>
                </a:lnTo>
                <a:lnTo>
                  <a:pt x="573" y="2462"/>
                </a:lnTo>
                <a:lnTo>
                  <a:pt x="562" y="2444"/>
                </a:lnTo>
                <a:lnTo>
                  <a:pt x="554" y="2423"/>
                </a:lnTo>
                <a:lnTo>
                  <a:pt x="552" y="2400"/>
                </a:lnTo>
                <a:lnTo>
                  <a:pt x="552" y="1655"/>
                </a:lnTo>
                <a:lnTo>
                  <a:pt x="552" y="1655"/>
                </a:lnTo>
                <a:lnTo>
                  <a:pt x="530" y="1652"/>
                </a:lnTo>
                <a:lnTo>
                  <a:pt x="508" y="1645"/>
                </a:lnTo>
                <a:lnTo>
                  <a:pt x="490" y="1633"/>
                </a:lnTo>
                <a:lnTo>
                  <a:pt x="475" y="1618"/>
                </a:lnTo>
                <a:lnTo>
                  <a:pt x="464" y="1600"/>
                </a:lnTo>
                <a:lnTo>
                  <a:pt x="457" y="1579"/>
                </a:lnTo>
                <a:lnTo>
                  <a:pt x="454" y="1557"/>
                </a:lnTo>
                <a:lnTo>
                  <a:pt x="454" y="1493"/>
                </a:lnTo>
                <a:lnTo>
                  <a:pt x="356" y="1493"/>
                </a:lnTo>
                <a:lnTo>
                  <a:pt x="312" y="1490"/>
                </a:lnTo>
                <a:lnTo>
                  <a:pt x="269" y="1481"/>
                </a:lnTo>
                <a:lnTo>
                  <a:pt x="228" y="1468"/>
                </a:lnTo>
                <a:lnTo>
                  <a:pt x="189" y="1450"/>
                </a:lnTo>
                <a:lnTo>
                  <a:pt x="153" y="1428"/>
                </a:lnTo>
                <a:lnTo>
                  <a:pt x="120" y="1402"/>
                </a:lnTo>
                <a:lnTo>
                  <a:pt x="91" y="1373"/>
                </a:lnTo>
                <a:lnTo>
                  <a:pt x="64" y="1340"/>
                </a:lnTo>
                <a:lnTo>
                  <a:pt x="42" y="1303"/>
                </a:lnTo>
                <a:lnTo>
                  <a:pt x="24" y="1264"/>
                </a:lnTo>
                <a:lnTo>
                  <a:pt x="11" y="1223"/>
                </a:lnTo>
                <a:lnTo>
                  <a:pt x="3" y="1181"/>
                </a:lnTo>
                <a:lnTo>
                  <a:pt x="0" y="1135"/>
                </a:lnTo>
                <a:lnTo>
                  <a:pt x="3" y="1091"/>
                </a:lnTo>
                <a:lnTo>
                  <a:pt x="11" y="1048"/>
                </a:lnTo>
                <a:lnTo>
                  <a:pt x="24" y="1006"/>
                </a:lnTo>
                <a:lnTo>
                  <a:pt x="42" y="968"/>
                </a:lnTo>
                <a:lnTo>
                  <a:pt x="64" y="932"/>
                </a:lnTo>
                <a:lnTo>
                  <a:pt x="91" y="899"/>
                </a:lnTo>
                <a:lnTo>
                  <a:pt x="120" y="869"/>
                </a:lnTo>
                <a:lnTo>
                  <a:pt x="153" y="842"/>
                </a:lnTo>
                <a:lnTo>
                  <a:pt x="189" y="820"/>
                </a:lnTo>
                <a:lnTo>
                  <a:pt x="228" y="803"/>
                </a:lnTo>
                <a:lnTo>
                  <a:pt x="269" y="790"/>
                </a:lnTo>
                <a:lnTo>
                  <a:pt x="312" y="781"/>
                </a:lnTo>
                <a:lnTo>
                  <a:pt x="356" y="779"/>
                </a:lnTo>
                <a:lnTo>
                  <a:pt x="454" y="779"/>
                </a:lnTo>
                <a:lnTo>
                  <a:pt x="454" y="714"/>
                </a:lnTo>
                <a:lnTo>
                  <a:pt x="457" y="691"/>
                </a:lnTo>
                <a:lnTo>
                  <a:pt x="464" y="671"/>
                </a:lnTo>
                <a:lnTo>
                  <a:pt x="475" y="653"/>
                </a:lnTo>
                <a:lnTo>
                  <a:pt x="490" y="638"/>
                </a:lnTo>
                <a:lnTo>
                  <a:pt x="508" y="626"/>
                </a:lnTo>
                <a:lnTo>
                  <a:pt x="530" y="619"/>
                </a:lnTo>
                <a:lnTo>
                  <a:pt x="552" y="617"/>
                </a:lnTo>
                <a:lnTo>
                  <a:pt x="1136" y="617"/>
                </a:lnTo>
                <a:lnTo>
                  <a:pt x="1158" y="619"/>
                </a:lnTo>
                <a:lnTo>
                  <a:pt x="1178" y="626"/>
                </a:lnTo>
                <a:lnTo>
                  <a:pt x="1196" y="638"/>
                </a:lnTo>
                <a:lnTo>
                  <a:pt x="1211" y="653"/>
                </a:lnTo>
                <a:lnTo>
                  <a:pt x="1223" y="671"/>
                </a:lnTo>
                <a:lnTo>
                  <a:pt x="1230" y="691"/>
                </a:lnTo>
                <a:lnTo>
                  <a:pt x="1233" y="714"/>
                </a:lnTo>
                <a:lnTo>
                  <a:pt x="1233" y="775"/>
                </a:lnTo>
                <a:lnTo>
                  <a:pt x="1335" y="764"/>
                </a:lnTo>
                <a:lnTo>
                  <a:pt x="1436" y="746"/>
                </a:lnTo>
                <a:lnTo>
                  <a:pt x="1537" y="722"/>
                </a:lnTo>
                <a:lnTo>
                  <a:pt x="1637" y="691"/>
                </a:lnTo>
                <a:lnTo>
                  <a:pt x="1735" y="655"/>
                </a:lnTo>
                <a:lnTo>
                  <a:pt x="1832" y="615"/>
                </a:lnTo>
                <a:lnTo>
                  <a:pt x="1927" y="569"/>
                </a:lnTo>
                <a:lnTo>
                  <a:pt x="2018" y="519"/>
                </a:lnTo>
                <a:lnTo>
                  <a:pt x="2107" y="466"/>
                </a:lnTo>
                <a:lnTo>
                  <a:pt x="2192" y="411"/>
                </a:lnTo>
                <a:lnTo>
                  <a:pt x="2272" y="351"/>
                </a:lnTo>
                <a:lnTo>
                  <a:pt x="2349" y="291"/>
                </a:lnTo>
                <a:lnTo>
                  <a:pt x="2349" y="98"/>
                </a:lnTo>
                <a:lnTo>
                  <a:pt x="2352" y="75"/>
                </a:lnTo>
                <a:lnTo>
                  <a:pt x="2359" y="54"/>
                </a:lnTo>
                <a:lnTo>
                  <a:pt x="2370" y="36"/>
                </a:lnTo>
                <a:lnTo>
                  <a:pt x="2385" y="22"/>
                </a:lnTo>
                <a:lnTo>
                  <a:pt x="2403" y="10"/>
                </a:lnTo>
                <a:lnTo>
                  <a:pt x="2424" y="3"/>
                </a:lnTo>
                <a:lnTo>
                  <a:pt x="2446"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2" name="Google Shape;112;gbe3dc298df_0_238"/>
          <p:cNvSpPr/>
          <p:nvPr/>
        </p:nvSpPr>
        <p:spPr>
          <a:xfrm>
            <a:off x="7571202" y="2381788"/>
            <a:ext cx="252744" cy="316974"/>
          </a:xfrm>
          <a:custGeom>
            <a:rect b="b" l="l" r="r" t="t"/>
            <a:pathLst>
              <a:path extrusionOk="0" h="3398" w="2716">
                <a:moveTo>
                  <a:pt x="1159" y="3060"/>
                </a:moveTo>
                <a:lnTo>
                  <a:pt x="1159" y="3199"/>
                </a:lnTo>
                <a:lnTo>
                  <a:pt x="1557" y="3199"/>
                </a:lnTo>
                <a:lnTo>
                  <a:pt x="1557" y="3060"/>
                </a:lnTo>
                <a:lnTo>
                  <a:pt x="1159" y="3060"/>
                </a:lnTo>
                <a:close/>
                <a:moveTo>
                  <a:pt x="533" y="2317"/>
                </a:moveTo>
                <a:lnTo>
                  <a:pt x="199" y="2393"/>
                </a:lnTo>
                <a:lnTo>
                  <a:pt x="199" y="3141"/>
                </a:lnTo>
                <a:lnTo>
                  <a:pt x="688" y="2909"/>
                </a:lnTo>
                <a:lnTo>
                  <a:pt x="650" y="2793"/>
                </a:lnTo>
                <a:lnTo>
                  <a:pt x="616" y="2677"/>
                </a:lnTo>
                <a:lnTo>
                  <a:pt x="584" y="2558"/>
                </a:lnTo>
                <a:lnTo>
                  <a:pt x="557" y="2437"/>
                </a:lnTo>
                <a:lnTo>
                  <a:pt x="533" y="2317"/>
                </a:lnTo>
                <a:close/>
                <a:moveTo>
                  <a:pt x="2183" y="2317"/>
                </a:moveTo>
                <a:lnTo>
                  <a:pt x="2160" y="2435"/>
                </a:lnTo>
                <a:lnTo>
                  <a:pt x="2132" y="2554"/>
                </a:lnTo>
                <a:lnTo>
                  <a:pt x="2101" y="2674"/>
                </a:lnTo>
                <a:lnTo>
                  <a:pt x="2066" y="2792"/>
                </a:lnTo>
                <a:lnTo>
                  <a:pt x="2028" y="2909"/>
                </a:lnTo>
                <a:lnTo>
                  <a:pt x="2517" y="3141"/>
                </a:lnTo>
                <a:lnTo>
                  <a:pt x="2517" y="2393"/>
                </a:lnTo>
                <a:lnTo>
                  <a:pt x="2183" y="2317"/>
                </a:lnTo>
                <a:close/>
                <a:moveTo>
                  <a:pt x="1358" y="1600"/>
                </a:moveTo>
                <a:lnTo>
                  <a:pt x="1321" y="1603"/>
                </a:lnTo>
                <a:lnTo>
                  <a:pt x="1285" y="1611"/>
                </a:lnTo>
                <a:lnTo>
                  <a:pt x="1252" y="1625"/>
                </a:lnTo>
                <a:lnTo>
                  <a:pt x="1221" y="1644"/>
                </a:lnTo>
                <a:lnTo>
                  <a:pt x="1194" y="1668"/>
                </a:lnTo>
                <a:lnTo>
                  <a:pt x="1171" y="1694"/>
                </a:lnTo>
                <a:lnTo>
                  <a:pt x="1152" y="1724"/>
                </a:lnTo>
                <a:lnTo>
                  <a:pt x="1138" y="1758"/>
                </a:lnTo>
                <a:lnTo>
                  <a:pt x="1129" y="1794"/>
                </a:lnTo>
                <a:lnTo>
                  <a:pt x="1126" y="1832"/>
                </a:lnTo>
                <a:lnTo>
                  <a:pt x="1129" y="1869"/>
                </a:lnTo>
                <a:lnTo>
                  <a:pt x="1138" y="1905"/>
                </a:lnTo>
                <a:lnTo>
                  <a:pt x="1152" y="1938"/>
                </a:lnTo>
                <a:lnTo>
                  <a:pt x="1171" y="1969"/>
                </a:lnTo>
                <a:lnTo>
                  <a:pt x="1194" y="1996"/>
                </a:lnTo>
                <a:lnTo>
                  <a:pt x="1221" y="2019"/>
                </a:lnTo>
                <a:lnTo>
                  <a:pt x="1252" y="2038"/>
                </a:lnTo>
                <a:lnTo>
                  <a:pt x="1285" y="2053"/>
                </a:lnTo>
                <a:lnTo>
                  <a:pt x="1321" y="2061"/>
                </a:lnTo>
                <a:lnTo>
                  <a:pt x="1358" y="2064"/>
                </a:lnTo>
                <a:lnTo>
                  <a:pt x="1395" y="2061"/>
                </a:lnTo>
                <a:lnTo>
                  <a:pt x="1431" y="2053"/>
                </a:lnTo>
                <a:lnTo>
                  <a:pt x="1464" y="2038"/>
                </a:lnTo>
                <a:lnTo>
                  <a:pt x="1495" y="2019"/>
                </a:lnTo>
                <a:lnTo>
                  <a:pt x="1522" y="1996"/>
                </a:lnTo>
                <a:lnTo>
                  <a:pt x="1545" y="1969"/>
                </a:lnTo>
                <a:lnTo>
                  <a:pt x="1564" y="1938"/>
                </a:lnTo>
                <a:lnTo>
                  <a:pt x="1578" y="1905"/>
                </a:lnTo>
                <a:lnTo>
                  <a:pt x="1587" y="1869"/>
                </a:lnTo>
                <a:lnTo>
                  <a:pt x="1590" y="1832"/>
                </a:lnTo>
                <a:lnTo>
                  <a:pt x="1587" y="1794"/>
                </a:lnTo>
                <a:lnTo>
                  <a:pt x="1578" y="1758"/>
                </a:lnTo>
                <a:lnTo>
                  <a:pt x="1564" y="1724"/>
                </a:lnTo>
                <a:lnTo>
                  <a:pt x="1545" y="1694"/>
                </a:lnTo>
                <a:lnTo>
                  <a:pt x="1522" y="1668"/>
                </a:lnTo>
                <a:lnTo>
                  <a:pt x="1495" y="1644"/>
                </a:lnTo>
                <a:lnTo>
                  <a:pt x="1464" y="1625"/>
                </a:lnTo>
                <a:lnTo>
                  <a:pt x="1431" y="1611"/>
                </a:lnTo>
                <a:lnTo>
                  <a:pt x="1395" y="1603"/>
                </a:lnTo>
                <a:lnTo>
                  <a:pt x="1358" y="1600"/>
                </a:lnTo>
                <a:close/>
                <a:moveTo>
                  <a:pt x="1358" y="1400"/>
                </a:moveTo>
                <a:lnTo>
                  <a:pt x="1408" y="1403"/>
                </a:lnTo>
                <a:lnTo>
                  <a:pt x="1457" y="1412"/>
                </a:lnTo>
                <a:lnTo>
                  <a:pt x="1503" y="1425"/>
                </a:lnTo>
                <a:lnTo>
                  <a:pt x="1547" y="1444"/>
                </a:lnTo>
                <a:lnTo>
                  <a:pt x="1589" y="1467"/>
                </a:lnTo>
                <a:lnTo>
                  <a:pt x="1627" y="1495"/>
                </a:lnTo>
                <a:lnTo>
                  <a:pt x="1663" y="1526"/>
                </a:lnTo>
                <a:lnTo>
                  <a:pt x="1694" y="1562"/>
                </a:lnTo>
                <a:lnTo>
                  <a:pt x="1721" y="1601"/>
                </a:lnTo>
                <a:lnTo>
                  <a:pt x="1745" y="1642"/>
                </a:lnTo>
                <a:lnTo>
                  <a:pt x="1764" y="1686"/>
                </a:lnTo>
                <a:lnTo>
                  <a:pt x="1777" y="1733"/>
                </a:lnTo>
                <a:lnTo>
                  <a:pt x="1785" y="1781"/>
                </a:lnTo>
                <a:lnTo>
                  <a:pt x="1788" y="1832"/>
                </a:lnTo>
                <a:lnTo>
                  <a:pt x="1785" y="1882"/>
                </a:lnTo>
                <a:lnTo>
                  <a:pt x="1777" y="1931"/>
                </a:lnTo>
                <a:lnTo>
                  <a:pt x="1764" y="1977"/>
                </a:lnTo>
                <a:lnTo>
                  <a:pt x="1745" y="2022"/>
                </a:lnTo>
                <a:lnTo>
                  <a:pt x="1721" y="2063"/>
                </a:lnTo>
                <a:lnTo>
                  <a:pt x="1694" y="2101"/>
                </a:lnTo>
                <a:lnTo>
                  <a:pt x="1663" y="2136"/>
                </a:lnTo>
                <a:lnTo>
                  <a:pt x="1627" y="2168"/>
                </a:lnTo>
                <a:lnTo>
                  <a:pt x="1589" y="2196"/>
                </a:lnTo>
                <a:lnTo>
                  <a:pt x="1547" y="2219"/>
                </a:lnTo>
                <a:lnTo>
                  <a:pt x="1503" y="2238"/>
                </a:lnTo>
                <a:lnTo>
                  <a:pt x="1457" y="2252"/>
                </a:lnTo>
                <a:lnTo>
                  <a:pt x="1408" y="2260"/>
                </a:lnTo>
                <a:lnTo>
                  <a:pt x="1358" y="2263"/>
                </a:lnTo>
                <a:lnTo>
                  <a:pt x="1308" y="2260"/>
                </a:lnTo>
                <a:lnTo>
                  <a:pt x="1259" y="2252"/>
                </a:lnTo>
                <a:lnTo>
                  <a:pt x="1213" y="2238"/>
                </a:lnTo>
                <a:lnTo>
                  <a:pt x="1169" y="2219"/>
                </a:lnTo>
                <a:lnTo>
                  <a:pt x="1127" y="2196"/>
                </a:lnTo>
                <a:lnTo>
                  <a:pt x="1089" y="2168"/>
                </a:lnTo>
                <a:lnTo>
                  <a:pt x="1053" y="2136"/>
                </a:lnTo>
                <a:lnTo>
                  <a:pt x="1022" y="2101"/>
                </a:lnTo>
                <a:lnTo>
                  <a:pt x="995" y="2063"/>
                </a:lnTo>
                <a:lnTo>
                  <a:pt x="971" y="2022"/>
                </a:lnTo>
                <a:lnTo>
                  <a:pt x="952" y="1977"/>
                </a:lnTo>
                <a:lnTo>
                  <a:pt x="939" y="1931"/>
                </a:lnTo>
                <a:lnTo>
                  <a:pt x="931" y="1882"/>
                </a:lnTo>
                <a:lnTo>
                  <a:pt x="928" y="1832"/>
                </a:lnTo>
                <a:lnTo>
                  <a:pt x="931" y="1781"/>
                </a:lnTo>
                <a:lnTo>
                  <a:pt x="939" y="1733"/>
                </a:lnTo>
                <a:lnTo>
                  <a:pt x="952" y="1686"/>
                </a:lnTo>
                <a:lnTo>
                  <a:pt x="971" y="1642"/>
                </a:lnTo>
                <a:lnTo>
                  <a:pt x="995" y="1601"/>
                </a:lnTo>
                <a:lnTo>
                  <a:pt x="1022" y="1562"/>
                </a:lnTo>
                <a:lnTo>
                  <a:pt x="1053" y="1526"/>
                </a:lnTo>
                <a:lnTo>
                  <a:pt x="1089" y="1495"/>
                </a:lnTo>
                <a:lnTo>
                  <a:pt x="1127" y="1467"/>
                </a:lnTo>
                <a:lnTo>
                  <a:pt x="1169" y="1444"/>
                </a:lnTo>
                <a:lnTo>
                  <a:pt x="1213" y="1425"/>
                </a:lnTo>
                <a:lnTo>
                  <a:pt x="1259" y="1412"/>
                </a:lnTo>
                <a:lnTo>
                  <a:pt x="1308" y="1403"/>
                </a:lnTo>
                <a:lnTo>
                  <a:pt x="1358" y="1400"/>
                </a:lnTo>
                <a:close/>
                <a:moveTo>
                  <a:pt x="1409" y="976"/>
                </a:moveTo>
                <a:lnTo>
                  <a:pt x="1307" y="976"/>
                </a:lnTo>
                <a:lnTo>
                  <a:pt x="1205" y="981"/>
                </a:lnTo>
                <a:lnTo>
                  <a:pt x="1103" y="992"/>
                </a:lnTo>
                <a:lnTo>
                  <a:pt x="1003" y="1007"/>
                </a:lnTo>
                <a:lnTo>
                  <a:pt x="903" y="1029"/>
                </a:lnTo>
                <a:lnTo>
                  <a:pt x="806" y="1056"/>
                </a:lnTo>
                <a:lnTo>
                  <a:pt x="771" y="1166"/>
                </a:lnTo>
                <a:lnTo>
                  <a:pt x="742" y="1278"/>
                </a:lnTo>
                <a:lnTo>
                  <a:pt x="720" y="1391"/>
                </a:lnTo>
                <a:lnTo>
                  <a:pt x="703" y="1504"/>
                </a:lnTo>
                <a:lnTo>
                  <a:pt x="692" y="1617"/>
                </a:lnTo>
                <a:lnTo>
                  <a:pt x="687" y="1732"/>
                </a:lnTo>
                <a:lnTo>
                  <a:pt x="687" y="1845"/>
                </a:lnTo>
                <a:lnTo>
                  <a:pt x="691" y="1960"/>
                </a:lnTo>
                <a:lnTo>
                  <a:pt x="700" y="2074"/>
                </a:lnTo>
                <a:lnTo>
                  <a:pt x="714" y="2188"/>
                </a:lnTo>
                <a:lnTo>
                  <a:pt x="733" y="2301"/>
                </a:lnTo>
                <a:lnTo>
                  <a:pt x="755" y="2415"/>
                </a:lnTo>
                <a:lnTo>
                  <a:pt x="781" y="2527"/>
                </a:lnTo>
                <a:lnTo>
                  <a:pt x="811" y="2640"/>
                </a:lnTo>
                <a:lnTo>
                  <a:pt x="844" y="2750"/>
                </a:lnTo>
                <a:lnTo>
                  <a:pt x="881" y="2860"/>
                </a:lnTo>
                <a:lnTo>
                  <a:pt x="902" y="2860"/>
                </a:lnTo>
                <a:lnTo>
                  <a:pt x="930" y="2860"/>
                </a:lnTo>
                <a:lnTo>
                  <a:pt x="965" y="2860"/>
                </a:lnTo>
                <a:lnTo>
                  <a:pt x="1210" y="2860"/>
                </a:lnTo>
                <a:lnTo>
                  <a:pt x="1268" y="2860"/>
                </a:lnTo>
                <a:lnTo>
                  <a:pt x="1327" y="2860"/>
                </a:lnTo>
                <a:lnTo>
                  <a:pt x="1387" y="2860"/>
                </a:lnTo>
                <a:lnTo>
                  <a:pt x="1447" y="2860"/>
                </a:lnTo>
                <a:lnTo>
                  <a:pt x="1505" y="2860"/>
                </a:lnTo>
                <a:lnTo>
                  <a:pt x="1751" y="2860"/>
                </a:lnTo>
                <a:lnTo>
                  <a:pt x="1786" y="2860"/>
                </a:lnTo>
                <a:lnTo>
                  <a:pt x="1814" y="2860"/>
                </a:lnTo>
                <a:lnTo>
                  <a:pt x="1835" y="2860"/>
                </a:lnTo>
                <a:lnTo>
                  <a:pt x="1872" y="2750"/>
                </a:lnTo>
                <a:lnTo>
                  <a:pt x="1905" y="2639"/>
                </a:lnTo>
                <a:lnTo>
                  <a:pt x="1935" y="2526"/>
                </a:lnTo>
                <a:lnTo>
                  <a:pt x="1961" y="2413"/>
                </a:lnTo>
                <a:lnTo>
                  <a:pt x="1984" y="2299"/>
                </a:lnTo>
                <a:lnTo>
                  <a:pt x="2001" y="2186"/>
                </a:lnTo>
                <a:lnTo>
                  <a:pt x="2016" y="2072"/>
                </a:lnTo>
                <a:lnTo>
                  <a:pt x="2025" y="1958"/>
                </a:lnTo>
                <a:lnTo>
                  <a:pt x="2029" y="1843"/>
                </a:lnTo>
                <a:lnTo>
                  <a:pt x="2029" y="1730"/>
                </a:lnTo>
                <a:lnTo>
                  <a:pt x="2024" y="1616"/>
                </a:lnTo>
                <a:lnTo>
                  <a:pt x="2013" y="1503"/>
                </a:lnTo>
                <a:lnTo>
                  <a:pt x="1996" y="1389"/>
                </a:lnTo>
                <a:lnTo>
                  <a:pt x="1974" y="1278"/>
                </a:lnTo>
                <a:lnTo>
                  <a:pt x="1945" y="1166"/>
                </a:lnTo>
                <a:lnTo>
                  <a:pt x="1910" y="1055"/>
                </a:lnTo>
                <a:lnTo>
                  <a:pt x="1812" y="1029"/>
                </a:lnTo>
                <a:lnTo>
                  <a:pt x="1713" y="1007"/>
                </a:lnTo>
                <a:lnTo>
                  <a:pt x="1612" y="992"/>
                </a:lnTo>
                <a:lnTo>
                  <a:pt x="1511" y="981"/>
                </a:lnTo>
                <a:lnTo>
                  <a:pt x="1409" y="976"/>
                </a:lnTo>
                <a:close/>
                <a:moveTo>
                  <a:pt x="1357" y="225"/>
                </a:moveTo>
                <a:lnTo>
                  <a:pt x="1303" y="274"/>
                </a:lnTo>
                <a:lnTo>
                  <a:pt x="1249" y="327"/>
                </a:lnTo>
                <a:lnTo>
                  <a:pt x="1195" y="385"/>
                </a:lnTo>
                <a:lnTo>
                  <a:pt x="1142" y="449"/>
                </a:lnTo>
                <a:lnTo>
                  <a:pt x="1089" y="516"/>
                </a:lnTo>
                <a:lnTo>
                  <a:pt x="1039" y="588"/>
                </a:lnTo>
                <a:lnTo>
                  <a:pt x="990" y="664"/>
                </a:lnTo>
                <a:lnTo>
                  <a:pt x="944" y="743"/>
                </a:lnTo>
                <a:lnTo>
                  <a:pt x="902" y="825"/>
                </a:lnTo>
                <a:lnTo>
                  <a:pt x="1014" y="804"/>
                </a:lnTo>
                <a:lnTo>
                  <a:pt x="1128" y="789"/>
                </a:lnTo>
                <a:lnTo>
                  <a:pt x="1243" y="779"/>
                </a:lnTo>
                <a:lnTo>
                  <a:pt x="1358" y="776"/>
                </a:lnTo>
                <a:lnTo>
                  <a:pt x="1473" y="779"/>
                </a:lnTo>
                <a:lnTo>
                  <a:pt x="1588" y="789"/>
                </a:lnTo>
                <a:lnTo>
                  <a:pt x="1702" y="804"/>
                </a:lnTo>
                <a:lnTo>
                  <a:pt x="1814" y="825"/>
                </a:lnTo>
                <a:lnTo>
                  <a:pt x="1777" y="753"/>
                </a:lnTo>
                <a:lnTo>
                  <a:pt x="1739" y="686"/>
                </a:lnTo>
                <a:lnTo>
                  <a:pt x="1700" y="622"/>
                </a:lnTo>
                <a:lnTo>
                  <a:pt x="1661" y="564"/>
                </a:lnTo>
                <a:lnTo>
                  <a:pt x="1622" y="510"/>
                </a:lnTo>
                <a:lnTo>
                  <a:pt x="1582" y="459"/>
                </a:lnTo>
                <a:lnTo>
                  <a:pt x="1544" y="413"/>
                </a:lnTo>
                <a:lnTo>
                  <a:pt x="1507" y="372"/>
                </a:lnTo>
                <a:lnTo>
                  <a:pt x="1472" y="334"/>
                </a:lnTo>
                <a:lnTo>
                  <a:pt x="1439" y="300"/>
                </a:lnTo>
                <a:lnTo>
                  <a:pt x="1409" y="272"/>
                </a:lnTo>
                <a:lnTo>
                  <a:pt x="1382" y="246"/>
                </a:lnTo>
                <a:lnTo>
                  <a:pt x="1357" y="225"/>
                </a:lnTo>
                <a:close/>
                <a:moveTo>
                  <a:pt x="1369" y="0"/>
                </a:moveTo>
                <a:lnTo>
                  <a:pt x="1393" y="5"/>
                </a:lnTo>
                <a:lnTo>
                  <a:pt x="1414" y="17"/>
                </a:lnTo>
                <a:lnTo>
                  <a:pt x="1467" y="55"/>
                </a:lnTo>
                <a:lnTo>
                  <a:pt x="1520" y="98"/>
                </a:lnTo>
                <a:lnTo>
                  <a:pt x="1572" y="145"/>
                </a:lnTo>
                <a:lnTo>
                  <a:pt x="1625" y="196"/>
                </a:lnTo>
                <a:lnTo>
                  <a:pt x="1676" y="252"/>
                </a:lnTo>
                <a:lnTo>
                  <a:pt x="1727" y="312"/>
                </a:lnTo>
                <a:lnTo>
                  <a:pt x="1777" y="376"/>
                </a:lnTo>
                <a:lnTo>
                  <a:pt x="1825" y="444"/>
                </a:lnTo>
                <a:lnTo>
                  <a:pt x="1872" y="515"/>
                </a:lnTo>
                <a:lnTo>
                  <a:pt x="1917" y="590"/>
                </a:lnTo>
                <a:lnTo>
                  <a:pt x="1959" y="670"/>
                </a:lnTo>
                <a:lnTo>
                  <a:pt x="2000" y="752"/>
                </a:lnTo>
                <a:lnTo>
                  <a:pt x="2039" y="839"/>
                </a:lnTo>
                <a:lnTo>
                  <a:pt x="2074" y="929"/>
                </a:lnTo>
                <a:lnTo>
                  <a:pt x="2105" y="1022"/>
                </a:lnTo>
                <a:lnTo>
                  <a:pt x="2134" y="1119"/>
                </a:lnTo>
                <a:lnTo>
                  <a:pt x="2160" y="1218"/>
                </a:lnTo>
                <a:lnTo>
                  <a:pt x="2182" y="1321"/>
                </a:lnTo>
                <a:lnTo>
                  <a:pt x="2200" y="1426"/>
                </a:lnTo>
                <a:lnTo>
                  <a:pt x="2214" y="1535"/>
                </a:lnTo>
                <a:lnTo>
                  <a:pt x="2223" y="1646"/>
                </a:lnTo>
                <a:lnTo>
                  <a:pt x="2227" y="1761"/>
                </a:lnTo>
                <a:lnTo>
                  <a:pt x="2227" y="1877"/>
                </a:lnTo>
                <a:lnTo>
                  <a:pt x="2222" y="1997"/>
                </a:lnTo>
                <a:lnTo>
                  <a:pt x="2210" y="2119"/>
                </a:lnTo>
                <a:lnTo>
                  <a:pt x="2639" y="2217"/>
                </a:lnTo>
                <a:lnTo>
                  <a:pt x="2660" y="2224"/>
                </a:lnTo>
                <a:lnTo>
                  <a:pt x="2679" y="2236"/>
                </a:lnTo>
                <a:lnTo>
                  <a:pt x="2694" y="2252"/>
                </a:lnTo>
                <a:lnTo>
                  <a:pt x="2706" y="2270"/>
                </a:lnTo>
                <a:lnTo>
                  <a:pt x="2713" y="2291"/>
                </a:lnTo>
                <a:lnTo>
                  <a:pt x="2716" y="2314"/>
                </a:lnTo>
                <a:lnTo>
                  <a:pt x="2716" y="3299"/>
                </a:lnTo>
                <a:lnTo>
                  <a:pt x="2714" y="3319"/>
                </a:lnTo>
                <a:lnTo>
                  <a:pt x="2708" y="3337"/>
                </a:lnTo>
                <a:lnTo>
                  <a:pt x="2698" y="3355"/>
                </a:lnTo>
                <a:lnTo>
                  <a:pt x="2685" y="3370"/>
                </a:lnTo>
                <a:lnTo>
                  <a:pt x="2670" y="3383"/>
                </a:lnTo>
                <a:lnTo>
                  <a:pt x="2651" y="3392"/>
                </a:lnTo>
                <a:lnTo>
                  <a:pt x="2633" y="3397"/>
                </a:lnTo>
                <a:lnTo>
                  <a:pt x="2612" y="3398"/>
                </a:lnTo>
                <a:lnTo>
                  <a:pt x="2592" y="3395"/>
                </a:lnTo>
                <a:lnTo>
                  <a:pt x="2574" y="3389"/>
                </a:lnTo>
                <a:lnTo>
                  <a:pt x="1883" y="3060"/>
                </a:lnTo>
                <a:lnTo>
                  <a:pt x="1755" y="3060"/>
                </a:lnTo>
                <a:lnTo>
                  <a:pt x="1755" y="3299"/>
                </a:lnTo>
                <a:lnTo>
                  <a:pt x="1752" y="3322"/>
                </a:lnTo>
                <a:lnTo>
                  <a:pt x="1745" y="3342"/>
                </a:lnTo>
                <a:lnTo>
                  <a:pt x="1734" y="3361"/>
                </a:lnTo>
                <a:lnTo>
                  <a:pt x="1718" y="3376"/>
                </a:lnTo>
                <a:lnTo>
                  <a:pt x="1700" y="3388"/>
                </a:lnTo>
                <a:lnTo>
                  <a:pt x="1679" y="3395"/>
                </a:lnTo>
                <a:lnTo>
                  <a:pt x="1656" y="3398"/>
                </a:lnTo>
                <a:lnTo>
                  <a:pt x="1060" y="3398"/>
                </a:lnTo>
                <a:lnTo>
                  <a:pt x="1037" y="3395"/>
                </a:lnTo>
                <a:lnTo>
                  <a:pt x="1016" y="3388"/>
                </a:lnTo>
                <a:lnTo>
                  <a:pt x="998" y="3376"/>
                </a:lnTo>
                <a:lnTo>
                  <a:pt x="982" y="3361"/>
                </a:lnTo>
                <a:lnTo>
                  <a:pt x="971" y="3342"/>
                </a:lnTo>
                <a:lnTo>
                  <a:pt x="964" y="3322"/>
                </a:lnTo>
                <a:lnTo>
                  <a:pt x="961" y="3299"/>
                </a:lnTo>
                <a:lnTo>
                  <a:pt x="961" y="3060"/>
                </a:lnTo>
                <a:lnTo>
                  <a:pt x="833" y="3060"/>
                </a:lnTo>
                <a:lnTo>
                  <a:pt x="142" y="3389"/>
                </a:lnTo>
                <a:lnTo>
                  <a:pt x="124" y="3395"/>
                </a:lnTo>
                <a:lnTo>
                  <a:pt x="104" y="3398"/>
                </a:lnTo>
                <a:lnTo>
                  <a:pt x="83" y="3397"/>
                </a:lnTo>
                <a:lnTo>
                  <a:pt x="65" y="3392"/>
                </a:lnTo>
                <a:lnTo>
                  <a:pt x="46" y="3383"/>
                </a:lnTo>
                <a:lnTo>
                  <a:pt x="31" y="3370"/>
                </a:lnTo>
                <a:lnTo>
                  <a:pt x="17" y="3355"/>
                </a:lnTo>
                <a:lnTo>
                  <a:pt x="8" y="3337"/>
                </a:lnTo>
                <a:lnTo>
                  <a:pt x="2" y="3319"/>
                </a:lnTo>
                <a:lnTo>
                  <a:pt x="0" y="3299"/>
                </a:lnTo>
                <a:lnTo>
                  <a:pt x="0" y="2314"/>
                </a:lnTo>
                <a:lnTo>
                  <a:pt x="3" y="2291"/>
                </a:lnTo>
                <a:lnTo>
                  <a:pt x="10" y="2270"/>
                </a:lnTo>
                <a:lnTo>
                  <a:pt x="22" y="2252"/>
                </a:lnTo>
                <a:lnTo>
                  <a:pt x="37" y="2236"/>
                </a:lnTo>
                <a:lnTo>
                  <a:pt x="56" y="2224"/>
                </a:lnTo>
                <a:lnTo>
                  <a:pt x="77" y="2217"/>
                </a:lnTo>
                <a:lnTo>
                  <a:pt x="505" y="2119"/>
                </a:lnTo>
                <a:lnTo>
                  <a:pt x="495" y="2005"/>
                </a:lnTo>
                <a:lnTo>
                  <a:pt x="489" y="1894"/>
                </a:lnTo>
                <a:lnTo>
                  <a:pt x="488" y="1786"/>
                </a:lnTo>
                <a:lnTo>
                  <a:pt x="490" y="1682"/>
                </a:lnTo>
                <a:lnTo>
                  <a:pt x="497" y="1580"/>
                </a:lnTo>
                <a:lnTo>
                  <a:pt x="507" y="1482"/>
                </a:lnTo>
                <a:lnTo>
                  <a:pt x="521" y="1386"/>
                </a:lnTo>
                <a:lnTo>
                  <a:pt x="537" y="1293"/>
                </a:lnTo>
                <a:lnTo>
                  <a:pt x="557" y="1204"/>
                </a:lnTo>
                <a:lnTo>
                  <a:pt x="580" y="1118"/>
                </a:lnTo>
                <a:lnTo>
                  <a:pt x="604" y="1034"/>
                </a:lnTo>
                <a:lnTo>
                  <a:pt x="632" y="954"/>
                </a:lnTo>
                <a:lnTo>
                  <a:pt x="662" y="876"/>
                </a:lnTo>
                <a:lnTo>
                  <a:pt x="693" y="802"/>
                </a:lnTo>
                <a:lnTo>
                  <a:pt x="726" y="732"/>
                </a:lnTo>
                <a:lnTo>
                  <a:pt x="761" y="664"/>
                </a:lnTo>
                <a:lnTo>
                  <a:pt x="797" y="599"/>
                </a:lnTo>
                <a:lnTo>
                  <a:pt x="833" y="537"/>
                </a:lnTo>
                <a:lnTo>
                  <a:pt x="871" y="478"/>
                </a:lnTo>
                <a:lnTo>
                  <a:pt x="909" y="422"/>
                </a:lnTo>
                <a:lnTo>
                  <a:pt x="947" y="370"/>
                </a:lnTo>
                <a:lnTo>
                  <a:pt x="986" y="320"/>
                </a:lnTo>
                <a:lnTo>
                  <a:pt x="1024" y="274"/>
                </a:lnTo>
                <a:lnTo>
                  <a:pt x="1062" y="231"/>
                </a:lnTo>
                <a:lnTo>
                  <a:pt x="1101" y="191"/>
                </a:lnTo>
                <a:lnTo>
                  <a:pt x="1138" y="154"/>
                </a:lnTo>
                <a:lnTo>
                  <a:pt x="1173" y="120"/>
                </a:lnTo>
                <a:lnTo>
                  <a:pt x="1208" y="90"/>
                </a:lnTo>
                <a:lnTo>
                  <a:pt x="1241" y="62"/>
                </a:lnTo>
                <a:lnTo>
                  <a:pt x="1273" y="38"/>
                </a:lnTo>
                <a:lnTo>
                  <a:pt x="1302" y="17"/>
                </a:lnTo>
                <a:lnTo>
                  <a:pt x="1323" y="5"/>
                </a:lnTo>
                <a:lnTo>
                  <a:pt x="1347" y="0"/>
                </a:lnTo>
                <a:lnTo>
                  <a:pt x="13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350">
              <a:solidFill>
                <a:schemeClr val="dk1"/>
              </a:solidFill>
              <a:latin typeface="Roboto"/>
              <a:ea typeface="Roboto"/>
              <a:cs typeface="Roboto"/>
              <a:sym typeface="Roboto"/>
            </a:endParaRPr>
          </a:p>
        </p:txBody>
      </p:sp>
      <p:sp>
        <p:nvSpPr>
          <p:cNvPr id="113" name="Google Shape;113;gbe3dc298df_0_238"/>
          <p:cNvSpPr txBox="1"/>
          <p:nvPr/>
        </p:nvSpPr>
        <p:spPr>
          <a:xfrm>
            <a:off x="657885" y="3815750"/>
            <a:ext cx="1575300" cy="966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4B5C"/>
              </a:buClr>
              <a:buSzPts val="1200"/>
              <a:buFont typeface="Noto Sans Symbols"/>
              <a:buNone/>
            </a:pPr>
            <a:r>
              <a:rPr b="1" lang="en-US" sz="1200">
                <a:solidFill>
                  <a:srgbClr val="004B5C"/>
                </a:solidFill>
                <a:latin typeface="Roboto"/>
                <a:ea typeface="Roboto"/>
                <a:cs typeface="Roboto"/>
                <a:sym typeface="Roboto"/>
              </a:rPr>
              <a:t>Setting Up Environment</a:t>
            </a:r>
            <a:br>
              <a:rPr b="1" lang="en-US" sz="1200">
                <a:solidFill>
                  <a:srgbClr val="004B5C"/>
                </a:solidFill>
                <a:latin typeface="Roboto"/>
                <a:ea typeface="Roboto"/>
                <a:cs typeface="Roboto"/>
                <a:sym typeface="Roboto"/>
              </a:rPr>
            </a:br>
            <a:r>
              <a:rPr lang="en-US" sz="1000">
                <a:solidFill>
                  <a:srgbClr val="004B5C"/>
                </a:solidFill>
                <a:latin typeface="Roboto"/>
                <a:ea typeface="Roboto"/>
                <a:cs typeface="Roboto"/>
                <a:sym typeface="Roboto"/>
              </a:rPr>
              <a:t>We will setup the python environment for upcoming exercises in the course</a:t>
            </a:r>
            <a:endParaRPr sz="1050">
              <a:solidFill>
                <a:srgbClr val="004B5C"/>
              </a:solidFill>
              <a:latin typeface="Roboto"/>
              <a:ea typeface="Roboto"/>
              <a:cs typeface="Roboto"/>
              <a:sym typeface="Roboto"/>
            </a:endParaRPr>
          </a:p>
        </p:txBody>
      </p:sp>
      <p:sp>
        <p:nvSpPr>
          <p:cNvPr id="114" name="Google Shape;114;gbe3dc298df_0_238"/>
          <p:cNvSpPr txBox="1"/>
          <p:nvPr/>
        </p:nvSpPr>
        <p:spPr>
          <a:xfrm>
            <a:off x="1699450" y="1075431"/>
            <a:ext cx="1575300" cy="744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4356"/>
              </a:buClr>
              <a:buSzPts val="1200"/>
              <a:buFont typeface="Noto Sans Symbols"/>
              <a:buNone/>
            </a:pPr>
            <a:r>
              <a:rPr b="1" lang="en-US" sz="1200">
                <a:solidFill>
                  <a:srgbClr val="004356"/>
                </a:solidFill>
                <a:latin typeface="Roboto"/>
                <a:ea typeface="Roboto"/>
                <a:cs typeface="Roboto"/>
                <a:sym typeface="Roboto"/>
              </a:rPr>
              <a:t>Introduction to Numpy</a:t>
            </a:r>
            <a:br>
              <a:rPr b="1" lang="en-US" sz="1200">
                <a:solidFill>
                  <a:srgbClr val="004356"/>
                </a:solidFill>
                <a:latin typeface="Roboto"/>
                <a:ea typeface="Roboto"/>
                <a:cs typeface="Roboto"/>
                <a:sym typeface="Roboto"/>
              </a:rPr>
            </a:br>
            <a:r>
              <a:rPr lang="en-US" sz="1000">
                <a:solidFill>
                  <a:srgbClr val="004356"/>
                </a:solidFill>
                <a:latin typeface="Roboto"/>
                <a:ea typeface="Roboto"/>
                <a:cs typeface="Roboto"/>
                <a:sym typeface="Roboto"/>
              </a:rPr>
              <a:t>We would learn about Numpy, the scientific computing library in python</a:t>
            </a:r>
            <a:endParaRPr sz="1050">
              <a:solidFill>
                <a:srgbClr val="004356"/>
              </a:solidFill>
              <a:latin typeface="Roboto"/>
              <a:ea typeface="Roboto"/>
              <a:cs typeface="Roboto"/>
              <a:sym typeface="Roboto"/>
            </a:endParaRPr>
          </a:p>
        </p:txBody>
      </p:sp>
      <p:sp>
        <p:nvSpPr>
          <p:cNvPr id="115" name="Google Shape;115;gbe3dc298df_0_238"/>
          <p:cNvSpPr txBox="1"/>
          <p:nvPr/>
        </p:nvSpPr>
        <p:spPr>
          <a:xfrm>
            <a:off x="2747460" y="3815750"/>
            <a:ext cx="1575300" cy="929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4B5C"/>
              </a:buClr>
              <a:buSzPts val="1200"/>
              <a:buFont typeface="Noto Sans Symbols"/>
              <a:buNone/>
            </a:pPr>
            <a:r>
              <a:rPr b="1" lang="en-US" sz="1200">
                <a:solidFill>
                  <a:srgbClr val="004B5C"/>
                </a:solidFill>
                <a:latin typeface="Roboto"/>
                <a:ea typeface="Roboto"/>
                <a:cs typeface="Roboto"/>
                <a:sym typeface="Roboto"/>
              </a:rPr>
              <a:t>Introduction to Pandas</a:t>
            </a:r>
            <a:br>
              <a:rPr b="1" lang="en-US" sz="1200">
                <a:solidFill>
                  <a:srgbClr val="004B5C"/>
                </a:solidFill>
                <a:latin typeface="Roboto"/>
                <a:ea typeface="Roboto"/>
                <a:cs typeface="Roboto"/>
                <a:sym typeface="Roboto"/>
              </a:rPr>
            </a:br>
            <a:r>
              <a:rPr lang="en-US" sz="1000">
                <a:solidFill>
                  <a:srgbClr val="004B5C"/>
                </a:solidFill>
                <a:latin typeface="Roboto"/>
                <a:ea typeface="Roboto"/>
                <a:cs typeface="Roboto"/>
                <a:sym typeface="Roboto"/>
              </a:rPr>
              <a:t>We would learn working with Pandas, the python library to handle structured data</a:t>
            </a:r>
            <a:endParaRPr sz="1050">
              <a:solidFill>
                <a:srgbClr val="004B5C"/>
              </a:solidFill>
              <a:latin typeface="Roboto"/>
              <a:ea typeface="Roboto"/>
              <a:cs typeface="Roboto"/>
              <a:sym typeface="Roboto"/>
            </a:endParaRPr>
          </a:p>
        </p:txBody>
      </p:sp>
      <p:sp>
        <p:nvSpPr>
          <p:cNvPr id="116" name="Google Shape;116;gbe3dc298df_0_238"/>
          <p:cNvSpPr txBox="1"/>
          <p:nvPr/>
        </p:nvSpPr>
        <p:spPr>
          <a:xfrm>
            <a:off x="3633903" y="923025"/>
            <a:ext cx="1941900" cy="966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4B5C"/>
              </a:buClr>
              <a:buSzPts val="1200"/>
              <a:buFont typeface="Noto Sans Symbols"/>
              <a:buNone/>
            </a:pPr>
            <a:r>
              <a:rPr b="1" lang="en-US" sz="1200">
                <a:solidFill>
                  <a:srgbClr val="004B5C"/>
                </a:solidFill>
                <a:latin typeface="Roboto"/>
                <a:ea typeface="Roboto"/>
                <a:cs typeface="Roboto"/>
                <a:sym typeface="Roboto"/>
              </a:rPr>
              <a:t>Data Wrangling &amp; Visualisation</a:t>
            </a:r>
            <a:br>
              <a:rPr b="1" lang="en-US" sz="1200">
                <a:solidFill>
                  <a:srgbClr val="004B5C"/>
                </a:solidFill>
                <a:latin typeface="Roboto"/>
                <a:ea typeface="Roboto"/>
                <a:cs typeface="Roboto"/>
                <a:sym typeface="Roboto"/>
              </a:rPr>
            </a:br>
            <a:r>
              <a:rPr lang="en-US" sz="1000">
                <a:solidFill>
                  <a:srgbClr val="004B5C"/>
                </a:solidFill>
                <a:latin typeface="Roboto"/>
                <a:ea typeface="Roboto"/>
                <a:cs typeface="Roboto"/>
                <a:sym typeface="Roboto"/>
              </a:rPr>
              <a:t>We would learn to play around with our data and generate insightful visualisations</a:t>
            </a:r>
            <a:endParaRPr sz="1050">
              <a:solidFill>
                <a:srgbClr val="004B5C"/>
              </a:solidFill>
              <a:latin typeface="Roboto"/>
              <a:ea typeface="Roboto"/>
              <a:cs typeface="Roboto"/>
              <a:sym typeface="Roboto"/>
            </a:endParaRPr>
          </a:p>
        </p:txBody>
      </p:sp>
      <p:sp>
        <p:nvSpPr>
          <p:cNvPr id="117" name="Google Shape;117;gbe3dc298df_0_238"/>
          <p:cNvSpPr txBox="1"/>
          <p:nvPr/>
        </p:nvSpPr>
        <p:spPr>
          <a:xfrm>
            <a:off x="4673500" y="3815750"/>
            <a:ext cx="1941900" cy="929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4B5C"/>
              </a:buClr>
              <a:buSzPts val="1200"/>
              <a:buFont typeface="Noto Sans Symbols"/>
              <a:buNone/>
            </a:pPr>
            <a:r>
              <a:rPr b="1" lang="en-US" sz="1200">
                <a:solidFill>
                  <a:srgbClr val="004B5C"/>
                </a:solidFill>
                <a:latin typeface="Roboto"/>
                <a:ea typeface="Roboto"/>
                <a:cs typeface="Roboto"/>
                <a:sym typeface="Roboto"/>
              </a:rPr>
              <a:t>Case Study 1</a:t>
            </a:r>
            <a:br>
              <a:rPr b="1" lang="en-US" sz="1200">
                <a:solidFill>
                  <a:srgbClr val="004B5C"/>
                </a:solidFill>
                <a:latin typeface="Roboto"/>
                <a:ea typeface="Roboto"/>
                <a:cs typeface="Roboto"/>
                <a:sym typeface="Roboto"/>
              </a:rPr>
            </a:br>
            <a:r>
              <a:rPr lang="en-US" sz="1000">
                <a:solidFill>
                  <a:srgbClr val="004B5C"/>
                </a:solidFill>
                <a:latin typeface="Roboto"/>
                <a:ea typeface="Roboto"/>
                <a:cs typeface="Roboto"/>
                <a:sym typeface="Roboto"/>
              </a:rPr>
              <a:t>We would put our acquired python skills to use and analyse the Kaggle 2020 machine learning survey data</a:t>
            </a:r>
            <a:endParaRPr sz="1050">
              <a:solidFill>
                <a:srgbClr val="004B5C"/>
              </a:solidFill>
              <a:latin typeface="Roboto"/>
              <a:ea typeface="Roboto"/>
              <a:cs typeface="Roboto"/>
              <a:sym typeface="Roboto"/>
            </a:endParaRPr>
          </a:p>
        </p:txBody>
      </p:sp>
      <p:sp>
        <p:nvSpPr>
          <p:cNvPr id="118" name="Google Shape;118;gbe3dc298df_0_238"/>
          <p:cNvSpPr txBox="1"/>
          <p:nvPr/>
        </p:nvSpPr>
        <p:spPr>
          <a:xfrm>
            <a:off x="5634453" y="846825"/>
            <a:ext cx="1941900" cy="9297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4B5C"/>
              </a:buClr>
              <a:buSzPts val="1200"/>
              <a:buFont typeface="Noto Sans Symbols"/>
              <a:buNone/>
            </a:pPr>
            <a:r>
              <a:rPr b="1" lang="en-US" sz="1200">
                <a:solidFill>
                  <a:srgbClr val="004B5C"/>
                </a:solidFill>
                <a:latin typeface="Roboto"/>
                <a:ea typeface="Roboto"/>
                <a:cs typeface="Roboto"/>
                <a:sym typeface="Roboto"/>
              </a:rPr>
              <a:t>Case Study 2</a:t>
            </a:r>
            <a:br>
              <a:rPr b="1" lang="en-US" sz="1200">
                <a:solidFill>
                  <a:srgbClr val="004B5C"/>
                </a:solidFill>
                <a:latin typeface="Roboto"/>
                <a:ea typeface="Roboto"/>
                <a:cs typeface="Roboto"/>
                <a:sym typeface="Roboto"/>
              </a:rPr>
            </a:br>
            <a:r>
              <a:rPr lang="en-US" sz="1000">
                <a:solidFill>
                  <a:srgbClr val="004B5C"/>
                </a:solidFill>
                <a:latin typeface="Roboto"/>
                <a:ea typeface="Roboto"/>
                <a:cs typeface="Roboto"/>
                <a:sym typeface="Roboto"/>
              </a:rPr>
              <a:t>We would define a business objective and perform in-depth analysis around that objective to generate actionable insights</a:t>
            </a:r>
            <a:endParaRPr sz="1050">
              <a:solidFill>
                <a:srgbClr val="004B5C"/>
              </a:solidFill>
              <a:latin typeface="Roboto"/>
              <a:ea typeface="Roboto"/>
              <a:cs typeface="Roboto"/>
              <a:sym typeface="Roboto"/>
            </a:endParaRPr>
          </a:p>
        </p:txBody>
      </p:sp>
      <p:sp>
        <p:nvSpPr>
          <p:cNvPr id="119" name="Google Shape;119;gbe3dc298df_0_238"/>
          <p:cNvSpPr txBox="1"/>
          <p:nvPr/>
        </p:nvSpPr>
        <p:spPr>
          <a:xfrm>
            <a:off x="6909910" y="3815750"/>
            <a:ext cx="1575300" cy="7449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Clr>
                <a:srgbClr val="004B5C"/>
              </a:buClr>
              <a:buSzPts val="1200"/>
              <a:buFont typeface="Noto Sans Symbols"/>
              <a:buNone/>
            </a:pPr>
            <a:r>
              <a:rPr b="1" lang="en-US" sz="1200">
                <a:solidFill>
                  <a:srgbClr val="004B5C"/>
                </a:solidFill>
                <a:latin typeface="Roboto"/>
                <a:ea typeface="Roboto"/>
                <a:cs typeface="Roboto"/>
                <a:sym typeface="Roboto"/>
              </a:rPr>
              <a:t>Next Steps</a:t>
            </a:r>
            <a:br>
              <a:rPr b="1" lang="en-US" sz="1200">
                <a:solidFill>
                  <a:srgbClr val="004B5C"/>
                </a:solidFill>
                <a:latin typeface="Roboto"/>
                <a:ea typeface="Roboto"/>
                <a:cs typeface="Roboto"/>
                <a:sym typeface="Roboto"/>
              </a:rPr>
            </a:br>
            <a:r>
              <a:rPr lang="en-US" sz="1000">
                <a:solidFill>
                  <a:srgbClr val="004B5C"/>
                </a:solidFill>
                <a:latin typeface="Roboto"/>
                <a:ea typeface="Roboto"/>
                <a:cs typeface="Roboto"/>
                <a:sym typeface="Roboto"/>
              </a:rPr>
              <a:t>Summary of what have we learned so far and where to go from there</a:t>
            </a:r>
            <a:endParaRPr sz="1050">
              <a:solidFill>
                <a:srgbClr val="004B5C"/>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3"/>
                                        </p:tgtEl>
                                        <p:attrNameLst>
                                          <p:attrName>style.visibility</p:attrName>
                                        </p:attrNameLst>
                                      </p:cBhvr>
                                      <p:to>
                                        <p:strVal val="visible"/>
                                      </p:to>
                                    </p:set>
                                    <p:anim calcmode="lin" valueType="num">
                                      <p:cBhvr additive="base">
                                        <p:cTn dur="500"/>
                                        <p:tgtEl>
                                          <p:spTgt spid="73"/>
                                        </p:tgtEl>
                                        <p:attrNameLst>
                                          <p:attrName>ppt_w</p:attrName>
                                        </p:attrNameLst>
                                      </p:cBhvr>
                                      <p:tavLst>
                                        <p:tav fmla="" tm="0">
                                          <p:val>
                                            <p:strVal val="0"/>
                                          </p:val>
                                        </p:tav>
                                        <p:tav fmla="" tm="100000">
                                          <p:val>
                                            <p:strVal val="#ppt_w"/>
                                          </p:val>
                                        </p:tav>
                                      </p:tavLst>
                                    </p:anim>
                                    <p:anim calcmode="lin" valueType="num">
                                      <p:cBhvr additive="base">
                                        <p:cTn dur="500"/>
                                        <p:tgtEl>
                                          <p:spTgt spid="7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500"/>
                                        <p:tgtEl>
                                          <p:spTgt spid="106"/>
                                        </p:tgtEl>
                                        <p:attrNameLst>
                                          <p:attrName>ppt_w</p:attrName>
                                        </p:attrNameLst>
                                      </p:cBhvr>
                                      <p:tavLst>
                                        <p:tav fmla="" tm="0">
                                          <p:val>
                                            <p:strVal val="0"/>
                                          </p:val>
                                        </p:tav>
                                        <p:tav fmla="" tm="100000">
                                          <p:val>
                                            <p:strVal val="#ppt_w"/>
                                          </p:val>
                                        </p:tav>
                                      </p:tavLst>
                                    </p:anim>
                                    <p:anim calcmode="lin" valueType="num">
                                      <p:cBhvr additive="base">
                                        <p:cTn dur="500"/>
                                        <p:tgtEl>
                                          <p:spTgt spid="106"/>
                                        </p:tgtEl>
                                        <p:attrNameLst>
                                          <p:attrName>ppt_h</p:attrName>
                                        </p:attrNameLst>
                                      </p:cBhvr>
                                      <p:tavLst>
                                        <p:tav fmla="" tm="0">
                                          <p:val>
                                            <p:strVal val="0"/>
                                          </p:val>
                                        </p:tav>
                                        <p:tav fmla="" tm="100000">
                                          <p:val>
                                            <p:strVal val="#ppt_h"/>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par>
                          <p:cTn fill="hold">
                            <p:stCondLst>
                              <p:cond delay="1000"/>
                            </p:stCondLst>
                            <p:childTnLst>
                              <p:par>
                                <p:cTn fill="hold" nodeType="afterEffect" presetClass="entr" presetID="23" presetSubtype="16">
                                  <p:stCondLst>
                                    <p:cond delay="0"/>
                                  </p:st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p:tgtEl>
                                          <p:spTgt spid="70"/>
                                        </p:tgtEl>
                                        <p:attrNameLst>
                                          <p:attrName>ppt_w</p:attrName>
                                        </p:attrNameLst>
                                      </p:cBhvr>
                                      <p:tavLst>
                                        <p:tav fmla="" tm="0">
                                          <p:val>
                                            <p:strVal val="0"/>
                                          </p:val>
                                        </p:tav>
                                        <p:tav fmla="" tm="100000">
                                          <p:val>
                                            <p:strVal val="#ppt_w"/>
                                          </p:val>
                                        </p:tav>
                                      </p:tavLst>
                                    </p:anim>
                                    <p:anim calcmode="lin" valueType="num">
                                      <p:cBhvr additive="base">
                                        <p:cTn dur="500"/>
                                        <p:tgtEl>
                                          <p:spTgt spid="7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500"/>
                                        <p:tgtEl>
                                          <p:spTgt spid="107"/>
                                        </p:tgtEl>
                                        <p:attrNameLst>
                                          <p:attrName>ppt_w</p:attrName>
                                        </p:attrNameLst>
                                      </p:cBhvr>
                                      <p:tavLst>
                                        <p:tav fmla="" tm="0">
                                          <p:val>
                                            <p:strVal val="0"/>
                                          </p:val>
                                        </p:tav>
                                        <p:tav fmla="" tm="100000">
                                          <p:val>
                                            <p:strVal val="#ppt_w"/>
                                          </p:val>
                                        </p:tav>
                                      </p:tavLst>
                                    </p:anim>
                                    <p:anim calcmode="lin" valueType="num">
                                      <p:cBhvr additive="base">
                                        <p:cTn dur="500"/>
                                        <p:tgtEl>
                                          <p:spTgt spid="107"/>
                                        </p:tgtEl>
                                        <p:attrNameLst>
                                          <p:attrName>ppt_h</p:attrName>
                                        </p:attrNameLst>
                                      </p:cBhvr>
                                      <p:tavLst>
                                        <p:tav fmla="" tm="0">
                                          <p:val>
                                            <p:strVal val="0"/>
                                          </p:val>
                                        </p:tav>
                                        <p:tav fmla="" tm="100000">
                                          <p:val>
                                            <p:strVal val="#ppt_h"/>
                                          </p:val>
                                        </p:tav>
                                      </p:tavLst>
                                    </p:anim>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par>
                          <p:cTn fill="hold">
                            <p:stCondLst>
                              <p:cond delay="2000"/>
                            </p:stCondLst>
                            <p:childTnLst>
                              <p:par>
                                <p:cTn fill="hold" nodeType="afterEffect" presetClass="entr" presetID="23" presetSubtype="16">
                                  <p:stCondLst>
                                    <p:cond delay="0"/>
                                  </p:st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p:tgtEl>
                                          <p:spTgt spid="64"/>
                                        </p:tgtEl>
                                        <p:attrNameLst>
                                          <p:attrName>ppt_w</p:attrName>
                                        </p:attrNameLst>
                                      </p:cBhvr>
                                      <p:tavLst>
                                        <p:tav fmla="" tm="0">
                                          <p:val>
                                            <p:strVal val="0"/>
                                          </p:val>
                                        </p:tav>
                                        <p:tav fmla="" tm="100000">
                                          <p:val>
                                            <p:strVal val="#ppt_w"/>
                                          </p:val>
                                        </p:tav>
                                      </p:tavLst>
                                    </p:anim>
                                    <p:anim calcmode="lin" valueType="num">
                                      <p:cBhvr additive="base">
                                        <p:cTn dur="500"/>
                                        <p:tgtEl>
                                          <p:spTgt spid="6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8"/>
                                        </p:tgtEl>
                                        <p:attrNameLst>
                                          <p:attrName>style.visibility</p:attrName>
                                        </p:attrNameLst>
                                      </p:cBhvr>
                                      <p:to>
                                        <p:strVal val="visible"/>
                                      </p:to>
                                    </p:set>
                                    <p:anim calcmode="lin" valueType="num">
                                      <p:cBhvr additive="base">
                                        <p:cTn dur="500"/>
                                        <p:tgtEl>
                                          <p:spTgt spid="108"/>
                                        </p:tgtEl>
                                        <p:attrNameLst>
                                          <p:attrName>ppt_w</p:attrName>
                                        </p:attrNameLst>
                                      </p:cBhvr>
                                      <p:tavLst>
                                        <p:tav fmla="" tm="0">
                                          <p:val>
                                            <p:strVal val="0"/>
                                          </p:val>
                                        </p:tav>
                                        <p:tav fmla="" tm="100000">
                                          <p:val>
                                            <p:strVal val="#ppt_w"/>
                                          </p:val>
                                        </p:tav>
                                      </p:tavLst>
                                    </p:anim>
                                    <p:anim calcmode="lin" valueType="num">
                                      <p:cBhvr additive="base">
                                        <p:cTn dur="500"/>
                                        <p:tgtEl>
                                          <p:spTgt spid="108"/>
                                        </p:tgtEl>
                                        <p:attrNameLst>
                                          <p:attrName>ppt_h</p:attrName>
                                        </p:attrNameLst>
                                      </p:cBhvr>
                                      <p:tavLst>
                                        <p:tav fmla="" tm="0">
                                          <p:val>
                                            <p:strVal val="0"/>
                                          </p:val>
                                        </p:tav>
                                        <p:tav fmla="" tm="100000">
                                          <p:val>
                                            <p:strVal val="#ppt_h"/>
                                          </p:val>
                                        </p:tav>
                                      </p:tavLst>
                                    </p:anim>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par>
                          <p:cTn fill="hold">
                            <p:stCondLst>
                              <p:cond delay="3000"/>
                            </p:stCondLst>
                            <p:childTnLst>
                              <p:par>
                                <p:cTn fill="hold" nodeType="afterEffect" presetClass="entr" presetID="23" presetSubtype="16">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p:tgtEl>
                                          <p:spTgt spid="67"/>
                                        </p:tgtEl>
                                        <p:attrNameLst>
                                          <p:attrName>ppt_w</p:attrName>
                                        </p:attrNameLst>
                                      </p:cBhvr>
                                      <p:tavLst>
                                        <p:tav fmla="" tm="0">
                                          <p:val>
                                            <p:strVal val="0"/>
                                          </p:val>
                                        </p:tav>
                                        <p:tav fmla="" tm="100000">
                                          <p:val>
                                            <p:strVal val="#ppt_w"/>
                                          </p:val>
                                        </p:tav>
                                      </p:tavLst>
                                    </p:anim>
                                    <p:anim calcmode="lin" valueType="num">
                                      <p:cBhvr additive="base">
                                        <p:cTn dur="500"/>
                                        <p:tgtEl>
                                          <p:spTgt spid="6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09"/>
                                        </p:tgtEl>
                                        <p:attrNameLst>
                                          <p:attrName>style.visibility</p:attrName>
                                        </p:attrNameLst>
                                      </p:cBhvr>
                                      <p:to>
                                        <p:strVal val="visible"/>
                                      </p:to>
                                    </p:set>
                                    <p:anim calcmode="lin" valueType="num">
                                      <p:cBhvr additive="base">
                                        <p:cTn dur="500"/>
                                        <p:tgtEl>
                                          <p:spTgt spid="109"/>
                                        </p:tgtEl>
                                        <p:attrNameLst>
                                          <p:attrName>ppt_w</p:attrName>
                                        </p:attrNameLst>
                                      </p:cBhvr>
                                      <p:tavLst>
                                        <p:tav fmla="" tm="0">
                                          <p:val>
                                            <p:strVal val="0"/>
                                          </p:val>
                                        </p:tav>
                                        <p:tav fmla="" tm="100000">
                                          <p:val>
                                            <p:strVal val="#ppt_w"/>
                                          </p:val>
                                        </p:tav>
                                      </p:tavLst>
                                    </p:anim>
                                    <p:anim calcmode="lin" valueType="num">
                                      <p:cBhvr additive="base">
                                        <p:cTn dur="500"/>
                                        <p:tgtEl>
                                          <p:spTgt spid="109"/>
                                        </p:tgtEl>
                                        <p:attrNameLst>
                                          <p:attrName>ppt_h</p:attrName>
                                        </p:attrNameLst>
                                      </p:cBhvr>
                                      <p:tavLst>
                                        <p:tav fmla="" tm="0">
                                          <p:val>
                                            <p:strVal val="0"/>
                                          </p:val>
                                        </p:tav>
                                        <p:tav fmla="" tm="100000">
                                          <p:val>
                                            <p:strVal val="#ppt_h"/>
                                          </p:val>
                                        </p:tav>
                                      </p:tavLst>
                                    </p:anim>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par>
                          <p:cTn fill="hold">
                            <p:stCondLst>
                              <p:cond delay="4000"/>
                            </p:stCondLst>
                            <p:childTnLst>
                              <p:par>
                                <p:cTn fill="hold" nodeType="afterEffect" presetClass="entr" presetID="23" presetSubtype="16">
                                  <p:stCondLst>
                                    <p:cond delay="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p:tgtEl>
                                          <p:spTgt spid="76"/>
                                        </p:tgtEl>
                                        <p:attrNameLst>
                                          <p:attrName>ppt_w</p:attrName>
                                        </p:attrNameLst>
                                      </p:cBhvr>
                                      <p:tavLst>
                                        <p:tav fmla="" tm="0">
                                          <p:val>
                                            <p:strVal val="0"/>
                                          </p:val>
                                        </p:tav>
                                        <p:tav fmla="" tm="100000">
                                          <p:val>
                                            <p:strVal val="#ppt_w"/>
                                          </p:val>
                                        </p:tav>
                                      </p:tavLst>
                                    </p:anim>
                                    <p:anim calcmode="lin" valueType="num">
                                      <p:cBhvr additive="base">
                                        <p:cTn dur="500"/>
                                        <p:tgtEl>
                                          <p:spTgt spid="7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500"/>
                                        <p:tgtEl>
                                          <p:spTgt spid="110"/>
                                        </p:tgtEl>
                                        <p:attrNameLst>
                                          <p:attrName>ppt_w</p:attrName>
                                        </p:attrNameLst>
                                      </p:cBhvr>
                                      <p:tavLst>
                                        <p:tav fmla="" tm="0">
                                          <p:val>
                                            <p:strVal val="0"/>
                                          </p:val>
                                        </p:tav>
                                        <p:tav fmla="" tm="100000">
                                          <p:val>
                                            <p:strVal val="#ppt_w"/>
                                          </p:val>
                                        </p:tav>
                                      </p:tavLst>
                                    </p:anim>
                                    <p:anim calcmode="lin" valueType="num">
                                      <p:cBhvr additive="base">
                                        <p:cTn dur="500"/>
                                        <p:tgtEl>
                                          <p:spTgt spid="110"/>
                                        </p:tgtEl>
                                        <p:attrNameLst>
                                          <p:attrName>ppt_h</p:attrName>
                                        </p:attrNameLst>
                                      </p:cBhvr>
                                      <p:tavLst>
                                        <p:tav fmla="" tm="0">
                                          <p:val>
                                            <p:strVal val="0"/>
                                          </p:val>
                                        </p:tav>
                                        <p:tav fmla="" tm="100000">
                                          <p:val>
                                            <p:strVal val="#ppt_h"/>
                                          </p:val>
                                        </p:tav>
                                      </p:tavLst>
                                    </p:anim>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par>
                          <p:cTn fill="hold">
                            <p:stCondLst>
                              <p:cond delay="5000"/>
                            </p:stCondLst>
                            <p:childTnLst>
                              <p:par>
                                <p:cTn fill="hold" nodeType="afterEffect" presetClass="entr" presetID="23" presetSubtype="16">
                                  <p:stCondLst>
                                    <p:cond delay="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500"/>
                                        <p:tgtEl>
                                          <p:spTgt spid="79"/>
                                        </p:tgtEl>
                                        <p:attrNameLst>
                                          <p:attrName>ppt_w</p:attrName>
                                        </p:attrNameLst>
                                      </p:cBhvr>
                                      <p:tavLst>
                                        <p:tav fmla="" tm="0">
                                          <p:val>
                                            <p:strVal val="0"/>
                                          </p:val>
                                        </p:tav>
                                        <p:tav fmla="" tm="100000">
                                          <p:val>
                                            <p:strVal val="#ppt_w"/>
                                          </p:val>
                                        </p:tav>
                                      </p:tavLst>
                                    </p:anim>
                                    <p:anim calcmode="lin" valueType="num">
                                      <p:cBhvr additive="base">
                                        <p:cTn dur="500"/>
                                        <p:tgtEl>
                                          <p:spTgt spid="7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ppt_w</p:attrName>
                                        </p:attrNameLst>
                                      </p:cBhvr>
                                      <p:tavLst>
                                        <p:tav fmla="" tm="0">
                                          <p:val>
                                            <p:strVal val="0"/>
                                          </p:val>
                                        </p:tav>
                                        <p:tav fmla="" tm="100000">
                                          <p:val>
                                            <p:strVal val="#ppt_w"/>
                                          </p:val>
                                        </p:tav>
                                      </p:tavLst>
                                    </p:anim>
                                    <p:anim calcmode="lin" valueType="num">
                                      <p:cBhvr additive="base">
                                        <p:cTn dur="500"/>
                                        <p:tgtEl>
                                          <p:spTgt spid="111"/>
                                        </p:tgtEl>
                                        <p:attrNameLst>
                                          <p:attrName>ppt_h</p:attrName>
                                        </p:attrNameLst>
                                      </p:cBhvr>
                                      <p:tavLst>
                                        <p:tav fmla="" tm="0">
                                          <p:val>
                                            <p:strVal val="0"/>
                                          </p:val>
                                        </p:tav>
                                        <p:tav fmla="" tm="100000">
                                          <p:val>
                                            <p:strVal val="#ppt_h"/>
                                          </p:val>
                                        </p:tav>
                                      </p:tavLst>
                                    </p:anim>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par>
                          <p:cTn fill="hold">
                            <p:stCondLst>
                              <p:cond delay="6000"/>
                            </p:stCondLst>
                            <p:childTnLst>
                              <p:par>
                                <p:cTn fill="hold" nodeType="afterEffect" presetClass="entr" presetID="23" presetSubtype="16">
                                  <p:stCondLst>
                                    <p:cond delay="0"/>
                                  </p:st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p:tgtEl>
                                          <p:spTgt spid="82"/>
                                        </p:tgtEl>
                                        <p:attrNameLst>
                                          <p:attrName>ppt_w</p:attrName>
                                        </p:attrNameLst>
                                      </p:cBhvr>
                                      <p:tavLst>
                                        <p:tav fmla="" tm="0">
                                          <p:val>
                                            <p:strVal val="0"/>
                                          </p:val>
                                        </p:tav>
                                        <p:tav fmla="" tm="100000">
                                          <p:val>
                                            <p:strVal val="#ppt_w"/>
                                          </p:val>
                                        </p:tav>
                                      </p:tavLst>
                                    </p:anim>
                                    <p:anim calcmode="lin" valueType="num">
                                      <p:cBhvr additive="base">
                                        <p:cTn dur="500"/>
                                        <p:tgtEl>
                                          <p:spTgt spid="8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500"/>
                                        <p:tgtEl>
                                          <p:spTgt spid="112"/>
                                        </p:tgtEl>
                                        <p:attrNameLst>
                                          <p:attrName>ppt_w</p:attrName>
                                        </p:attrNameLst>
                                      </p:cBhvr>
                                      <p:tavLst>
                                        <p:tav fmla="" tm="0">
                                          <p:val>
                                            <p:strVal val="0"/>
                                          </p:val>
                                        </p:tav>
                                        <p:tav fmla="" tm="100000">
                                          <p:val>
                                            <p:strVal val="#ppt_w"/>
                                          </p:val>
                                        </p:tav>
                                      </p:tavLst>
                                    </p:anim>
                                    <p:anim calcmode="lin" valueType="num">
                                      <p:cBhvr additive="base">
                                        <p:cTn dur="500"/>
                                        <p:tgtEl>
                                          <p:spTgt spid="112"/>
                                        </p:tgtEl>
                                        <p:attrNameLst>
                                          <p:attrName>ppt_h</p:attrName>
                                        </p:attrNameLst>
                                      </p:cBhvr>
                                      <p:tavLst>
                                        <p:tav fmla="" tm="0">
                                          <p:val>
                                            <p:strVal val="0"/>
                                          </p:val>
                                        </p:tav>
                                        <p:tav fmla="" tm="100000">
                                          <p:val>
                                            <p:strVal val="#ppt_h"/>
                                          </p:val>
                                        </p:tav>
                                      </p:tavLst>
                                    </p:anim>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gbe3dc298df_0_29"/>
          <p:cNvPicPr preferRelativeResize="0"/>
          <p:nvPr>
            <p:ph idx="2" type="pic"/>
          </p:nvPr>
        </p:nvPicPr>
        <p:blipFill rotWithShape="1">
          <a:blip r:embed="rId3">
            <a:alphaModFix amt="70000"/>
          </a:blip>
          <a:srcRect b="0" l="24886" r="24886" t="0"/>
          <a:stretch/>
        </p:blipFill>
        <p:spPr>
          <a:xfrm>
            <a:off x="4551903" y="2"/>
            <a:ext cx="4592100" cy="5143500"/>
          </a:xfrm>
          <a:prstGeom prst="rect">
            <a:avLst/>
          </a:prstGeom>
          <a:solidFill>
            <a:srgbClr val="E8E8E8"/>
          </a:solidFill>
          <a:ln>
            <a:noFill/>
          </a:ln>
        </p:spPr>
      </p:pic>
      <p:sp>
        <p:nvSpPr>
          <p:cNvPr id="125" name="Google Shape;125;gbe3dc298df_0_29"/>
          <p:cNvSpPr/>
          <p:nvPr/>
        </p:nvSpPr>
        <p:spPr>
          <a:xfrm>
            <a:off x="4551902" y="2"/>
            <a:ext cx="4592100" cy="5143500"/>
          </a:xfrm>
          <a:prstGeom prst="rect">
            <a:avLst/>
          </a:prstGeom>
          <a:solidFill>
            <a:srgbClr val="3B3B3B">
              <a:alpha val="800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13"/>
              <a:buFont typeface="Arial"/>
              <a:buNone/>
            </a:pPr>
            <a:r>
              <a:t/>
            </a:r>
            <a:endParaRPr b="0" i="0" sz="1013" u="none" cap="none" strike="noStrike">
              <a:solidFill>
                <a:schemeClr val="lt1"/>
              </a:solidFill>
              <a:latin typeface="Roboto"/>
              <a:ea typeface="Roboto"/>
              <a:cs typeface="Roboto"/>
              <a:sym typeface="Roboto"/>
            </a:endParaRPr>
          </a:p>
        </p:txBody>
      </p:sp>
      <p:sp>
        <p:nvSpPr>
          <p:cNvPr id="126" name="Google Shape;126;gbe3dc298df_0_29"/>
          <p:cNvSpPr txBox="1"/>
          <p:nvPr/>
        </p:nvSpPr>
        <p:spPr>
          <a:xfrm>
            <a:off x="403124" y="281998"/>
            <a:ext cx="37971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chemeClr val="accent1"/>
              </a:buClr>
              <a:buSzPts val="2800"/>
              <a:buFont typeface="Roboto"/>
              <a:buNone/>
            </a:pPr>
            <a:r>
              <a:rPr b="1" lang="en-US" sz="2800">
                <a:solidFill>
                  <a:schemeClr val="accent1"/>
                </a:solidFill>
                <a:latin typeface="Roboto"/>
                <a:ea typeface="Roboto"/>
                <a:cs typeface="Roboto"/>
                <a:sym typeface="Roboto"/>
              </a:rPr>
              <a:t>Video Summary</a:t>
            </a:r>
            <a:endParaRPr b="1" i="0" sz="1800" u="none" cap="none" strike="noStrike">
              <a:solidFill>
                <a:schemeClr val="accent1"/>
              </a:solidFill>
              <a:latin typeface="Roboto"/>
              <a:ea typeface="Roboto"/>
              <a:cs typeface="Roboto"/>
              <a:sym typeface="Roboto"/>
            </a:endParaRPr>
          </a:p>
        </p:txBody>
      </p:sp>
      <p:cxnSp>
        <p:nvCxnSpPr>
          <p:cNvPr id="127" name="Google Shape;127;gbe3dc298df_0_29"/>
          <p:cNvCxnSpPr/>
          <p:nvPr/>
        </p:nvCxnSpPr>
        <p:spPr>
          <a:xfrm>
            <a:off x="1104642" y="1607588"/>
            <a:ext cx="0" cy="548700"/>
          </a:xfrm>
          <a:prstGeom prst="straightConnector1">
            <a:avLst/>
          </a:prstGeom>
          <a:noFill/>
          <a:ln cap="flat" cmpd="sng" w="28575">
            <a:solidFill>
              <a:schemeClr val="accent1"/>
            </a:solidFill>
            <a:prstDash val="solid"/>
            <a:miter lim="800000"/>
            <a:headEnd len="sm" w="sm" type="none"/>
            <a:tailEnd len="sm" w="sm" type="none"/>
          </a:ln>
        </p:spPr>
      </p:cxnSp>
      <p:sp>
        <p:nvSpPr>
          <p:cNvPr id="128" name="Google Shape;128;gbe3dc298df_0_29"/>
          <p:cNvSpPr/>
          <p:nvPr/>
        </p:nvSpPr>
        <p:spPr>
          <a:xfrm>
            <a:off x="1270019" y="1466410"/>
            <a:ext cx="2930100" cy="8310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1" lang="en-US" sz="1200">
                <a:solidFill>
                  <a:schemeClr val="accent1"/>
                </a:solidFill>
                <a:latin typeface="Roboto"/>
                <a:ea typeface="Roboto"/>
                <a:cs typeface="Roboto"/>
                <a:sym typeface="Roboto"/>
              </a:rPr>
              <a:t>Course Overview</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lang="en-US" sz="1000">
                <a:solidFill>
                  <a:srgbClr val="A5A5A5"/>
                </a:solidFill>
                <a:latin typeface="Roboto"/>
                <a:ea typeface="Roboto"/>
                <a:cs typeface="Roboto"/>
                <a:sym typeface="Roboto"/>
              </a:rPr>
              <a:t>A brief introduction of the course</a:t>
            </a:r>
            <a:endParaRPr b="0" i="0" sz="1400" u="none" cap="none" strike="noStrike">
              <a:solidFill>
                <a:srgbClr val="000000"/>
              </a:solidFill>
              <a:latin typeface="Arial"/>
              <a:ea typeface="Arial"/>
              <a:cs typeface="Arial"/>
              <a:sym typeface="Arial"/>
            </a:endParaRPr>
          </a:p>
        </p:txBody>
      </p:sp>
      <p:cxnSp>
        <p:nvCxnSpPr>
          <p:cNvPr id="129" name="Google Shape;129;gbe3dc298df_0_29"/>
          <p:cNvCxnSpPr/>
          <p:nvPr/>
        </p:nvCxnSpPr>
        <p:spPr>
          <a:xfrm>
            <a:off x="1104642" y="2674060"/>
            <a:ext cx="0" cy="548700"/>
          </a:xfrm>
          <a:prstGeom prst="straightConnector1">
            <a:avLst/>
          </a:prstGeom>
          <a:noFill/>
          <a:ln cap="flat" cmpd="sng" w="28575">
            <a:solidFill>
              <a:schemeClr val="accent2"/>
            </a:solidFill>
            <a:prstDash val="solid"/>
            <a:miter lim="800000"/>
            <a:headEnd len="sm" w="sm" type="none"/>
            <a:tailEnd len="sm" w="sm" type="none"/>
          </a:ln>
        </p:spPr>
      </p:cxnSp>
      <p:sp>
        <p:nvSpPr>
          <p:cNvPr id="130" name="Google Shape;130;gbe3dc298df_0_29"/>
          <p:cNvSpPr/>
          <p:nvPr/>
        </p:nvSpPr>
        <p:spPr>
          <a:xfrm>
            <a:off x="1270020" y="2532882"/>
            <a:ext cx="2930100" cy="831000"/>
          </a:xfrm>
          <a:prstGeom prst="rect">
            <a:avLst/>
          </a:prstGeom>
          <a:noFill/>
          <a:ln>
            <a:noFill/>
          </a:ln>
        </p:spPr>
        <p:txBody>
          <a:bodyPr anchorCtr="0" anchor="ctr" bIns="45700" lIns="91425" spcFirstLastPara="1" rIns="91425" wrap="square" tIns="45700">
            <a:noAutofit/>
          </a:bodyPr>
          <a:lstStyle/>
          <a:p>
            <a:pPr indent="0" lvl="0" marL="0" marR="0" rtl="0" algn="l">
              <a:lnSpc>
                <a:spcPct val="150000"/>
              </a:lnSpc>
              <a:spcBef>
                <a:spcPts val="0"/>
              </a:spcBef>
              <a:spcAft>
                <a:spcPts val="0"/>
              </a:spcAft>
              <a:buClr>
                <a:srgbClr val="000000"/>
              </a:buClr>
              <a:buSzPts val="1200"/>
              <a:buFont typeface="Arial"/>
              <a:buNone/>
            </a:pPr>
            <a:r>
              <a:rPr b="1" lang="en-US" sz="1200">
                <a:solidFill>
                  <a:schemeClr val="accent2"/>
                </a:solidFill>
                <a:latin typeface="Roboto"/>
                <a:ea typeface="Roboto"/>
                <a:cs typeface="Roboto"/>
                <a:sym typeface="Roboto"/>
              </a:rPr>
              <a:t>Course Structure</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rPr lang="en-US" sz="1000">
                <a:solidFill>
                  <a:srgbClr val="A5A5A5"/>
                </a:solidFill>
                <a:latin typeface="Roboto"/>
                <a:ea typeface="Roboto"/>
                <a:cs typeface="Roboto"/>
                <a:sym typeface="Roboto"/>
              </a:rPr>
              <a:t>The course roadmap </a:t>
            </a:r>
            <a:endParaRPr b="0" i="0" sz="1000" u="none" cap="none" strike="noStrike">
              <a:solidFill>
                <a:srgbClr val="7F7F7F"/>
              </a:solidFill>
              <a:latin typeface="Roboto"/>
              <a:ea typeface="Roboto"/>
              <a:cs typeface="Roboto"/>
              <a:sym typeface="Roboto"/>
            </a:endParaRPr>
          </a:p>
        </p:txBody>
      </p:sp>
      <p:sp>
        <p:nvSpPr>
          <p:cNvPr id="131" name="Google Shape;131;gbe3dc298df_0_29"/>
          <p:cNvSpPr/>
          <p:nvPr/>
        </p:nvSpPr>
        <p:spPr>
          <a:xfrm>
            <a:off x="367393" y="1466410"/>
            <a:ext cx="650400" cy="8310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3200"/>
              <a:buFont typeface="Arial"/>
              <a:buNone/>
            </a:pPr>
            <a:r>
              <a:rPr b="1" i="0" lang="en-US" sz="3200" u="none" cap="none" strike="noStrike">
                <a:solidFill>
                  <a:schemeClr val="accent1"/>
                </a:solidFill>
                <a:latin typeface="Roboto"/>
                <a:ea typeface="Roboto"/>
                <a:cs typeface="Roboto"/>
                <a:sym typeface="Roboto"/>
              </a:rPr>
              <a:t>01</a:t>
            </a:r>
            <a:endParaRPr b="0" i="0" sz="1800" u="none" cap="none" strike="noStrike">
              <a:solidFill>
                <a:srgbClr val="A5A5A5"/>
              </a:solidFill>
              <a:latin typeface="Roboto"/>
              <a:ea typeface="Roboto"/>
              <a:cs typeface="Roboto"/>
              <a:sym typeface="Roboto"/>
            </a:endParaRPr>
          </a:p>
        </p:txBody>
      </p:sp>
      <p:sp>
        <p:nvSpPr>
          <p:cNvPr id="132" name="Google Shape;132;gbe3dc298df_0_29"/>
          <p:cNvSpPr/>
          <p:nvPr/>
        </p:nvSpPr>
        <p:spPr>
          <a:xfrm>
            <a:off x="367393" y="2532882"/>
            <a:ext cx="650400" cy="831000"/>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3200"/>
              <a:buFont typeface="Arial"/>
              <a:buNone/>
            </a:pPr>
            <a:r>
              <a:rPr b="1" i="0" lang="en-US" sz="3200" u="none" cap="none" strike="noStrike">
                <a:solidFill>
                  <a:schemeClr val="accent2"/>
                </a:solidFill>
                <a:latin typeface="Roboto"/>
                <a:ea typeface="Roboto"/>
                <a:cs typeface="Roboto"/>
                <a:sym typeface="Roboto"/>
              </a:rPr>
              <a:t>02</a:t>
            </a:r>
            <a:endParaRPr b="0" i="0" sz="1800" u="none" cap="none" strike="noStrike">
              <a:solidFill>
                <a:schemeClr val="accent2"/>
              </a:solidFill>
              <a:latin typeface="Roboto"/>
              <a:ea typeface="Roboto"/>
              <a:cs typeface="Roboto"/>
              <a:sym typeface="Robot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26"/>
                                        </p:tgtEl>
                                        <p:attrNameLst>
                                          <p:attrName>style.visibility</p:attrName>
                                        </p:attrNameLst>
                                      </p:cBhvr>
                                      <p:to>
                                        <p:strVal val="visible"/>
                                      </p:to>
                                    </p:set>
                                    <p:anim calcmode="lin" valueType="num">
                                      <p:cBhvr additive="base">
                                        <p:cTn dur="500"/>
                                        <p:tgtEl>
                                          <p:spTgt spid="126"/>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be3dc298df_0_328"/>
          <p:cNvPicPr preferRelativeResize="0"/>
          <p:nvPr>
            <p:ph idx="2" type="pic"/>
          </p:nvPr>
        </p:nvPicPr>
        <p:blipFill rotWithShape="1">
          <a:blip r:embed="rId3">
            <a:alphaModFix amt="70000"/>
          </a:blip>
          <a:srcRect b="0" l="0" r="0" t="0"/>
          <a:stretch/>
        </p:blipFill>
        <p:spPr>
          <a:xfrm>
            <a:off x="1" y="2"/>
            <a:ext cx="9144000" cy="5143500"/>
          </a:xfrm>
          <a:prstGeom prst="rect">
            <a:avLst/>
          </a:prstGeom>
          <a:solidFill>
            <a:srgbClr val="E8E8E8"/>
          </a:solidFill>
          <a:ln>
            <a:noFill/>
          </a:ln>
        </p:spPr>
      </p:pic>
      <p:sp>
        <p:nvSpPr>
          <p:cNvPr id="138" name="Google Shape;138;gbe3dc298df_0_328"/>
          <p:cNvSpPr/>
          <p:nvPr/>
        </p:nvSpPr>
        <p:spPr>
          <a:xfrm>
            <a:off x="-1" y="1"/>
            <a:ext cx="9144000" cy="5143500"/>
          </a:xfrm>
          <a:prstGeom prst="rect">
            <a:avLst/>
          </a:prstGeom>
          <a:solidFill>
            <a:srgbClr val="003B4F">
              <a:alpha val="69410"/>
            </a:srgbClr>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chemeClr val="dk1"/>
              </a:solidFill>
              <a:latin typeface="Roboto"/>
              <a:ea typeface="Roboto"/>
              <a:cs typeface="Roboto"/>
              <a:sym typeface="Roboto"/>
            </a:endParaRPr>
          </a:p>
        </p:txBody>
      </p:sp>
      <p:sp>
        <p:nvSpPr>
          <p:cNvPr id="139" name="Google Shape;139;gbe3dc298df_0_328"/>
          <p:cNvSpPr txBox="1"/>
          <p:nvPr/>
        </p:nvSpPr>
        <p:spPr>
          <a:xfrm>
            <a:off x="241652" y="925000"/>
            <a:ext cx="8367900" cy="6774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4400"/>
              <a:buFont typeface="Arial"/>
              <a:buNone/>
            </a:pPr>
            <a:r>
              <a:rPr b="1" lang="en-US" sz="4400">
                <a:solidFill>
                  <a:schemeClr val="lt1"/>
                </a:solidFill>
                <a:latin typeface="Roboto"/>
                <a:ea typeface="Roboto"/>
                <a:cs typeface="Roboto"/>
                <a:sym typeface="Roboto"/>
              </a:rPr>
              <a:t>Setting Up The Environment</a:t>
            </a:r>
            <a:endParaRPr b="1" sz="4400">
              <a:solidFill>
                <a:schemeClr val="lt2"/>
              </a:solidFill>
              <a:latin typeface="Roboto"/>
              <a:ea typeface="Roboto"/>
              <a:cs typeface="Roboto"/>
              <a:sym typeface="Roboto"/>
            </a:endParaRPr>
          </a:p>
        </p:txBody>
      </p:sp>
      <p:sp>
        <p:nvSpPr>
          <p:cNvPr id="140" name="Google Shape;140;gbe3dc298df_0_328"/>
          <p:cNvSpPr txBox="1"/>
          <p:nvPr/>
        </p:nvSpPr>
        <p:spPr>
          <a:xfrm>
            <a:off x="3945908" y="2429939"/>
            <a:ext cx="4663800" cy="2154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000000"/>
              </a:buClr>
              <a:buSzPts val="1400"/>
              <a:buFont typeface="Arial"/>
              <a:buNone/>
            </a:pPr>
            <a:r>
              <a:rPr b="0" i="0" lang="en-US" sz="1400" u="none" cap="none" strike="noStrike">
                <a:solidFill>
                  <a:schemeClr val="lt2"/>
                </a:solidFill>
                <a:latin typeface="Roboto"/>
                <a:ea typeface="Roboto"/>
                <a:cs typeface="Roboto"/>
                <a:sym typeface="Roboto"/>
              </a:rPr>
              <a:t>Next Video</a:t>
            </a:r>
            <a:endParaRPr b="0" i="0" sz="1400" u="none" cap="none" strike="noStrike">
              <a:solidFill>
                <a:schemeClr val="lt2"/>
              </a:solidFill>
              <a:latin typeface="Roboto"/>
              <a:ea typeface="Roboto"/>
              <a:cs typeface="Roboto"/>
              <a:sym typeface="Roboto"/>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ppt_y</p:attrName>
                                        </p:attrNameLst>
                                      </p:cBhvr>
                                      <p:tavLst>
                                        <p:tav fmla="" tm="0">
                                          <p:val>
                                            <p:strVal val="#ppt_y+1"/>
                                          </p:val>
                                        </p:tav>
                                        <p:tav fmla="" tm="100000">
                                          <p:val>
                                            <p:strVal val="#ppt_y"/>
                                          </p:val>
                                        </p:tav>
                                      </p:tavLst>
                                    </p:anim>
                                  </p:childTnLst>
                                </p:cTn>
                              </p:par>
                            </p:childTnLst>
                          </p:cTn>
                        </p:par>
                        <p:par>
                          <p:cTn fill="hold">
                            <p:stCondLst>
                              <p:cond delay="500"/>
                            </p:stCondLst>
                            <p:childTnLst>
                              <p:par>
                                <p:cTn fill="hold" nodeType="afterEffect" presetClass="entr" presetID="2" presetSubtype="4">
                                  <p:stCondLst>
                                    <p:cond delay="0"/>
                                  </p:stCondLst>
                                  <p:childTnLst>
                                    <p:set>
                                      <p:cBhvr>
                                        <p:cTn dur="1" fill="hold">
                                          <p:stCondLst>
                                            <p:cond delay="0"/>
                                          </p:stCondLst>
                                        </p:cTn>
                                        <p:tgtEl>
                                          <p:spTgt spid="140"/>
                                        </p:tgtEl>
                                        <p:attrNameLst>
                                          <p:attrName>style.visibility</p:attrName>
                                        </p:attrNameLst>
                                      </p:cBhvr>
                                      <p:to>
                                        <p:strVal val="visible"/>
                                      </p:to>
                                    </p:set>
                                    <p:anim calcmode="lin" valueType="num">
                                      <p:cBhvr additive="base">
                                        <p:cTn dur="500"/>
                                        <p:tgtEl>
                                          <p:spTgt spid="1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asic Slide Master">
  <a:themeElements>
    <a:clrScheme name="02_Key">
      <a:dk1>
        <a:srgbClr val="262626"/>
      </a:dk1>
      <a:lt1>
        <a:srgbClr val="FFFFFF"/>
      </a:lt1>
      <a:dk2>
        <a:srgbClr val="262626"/>
      </a:dk2>
      <a:lt2>
        <a:srgbClr val="FFFFFF"/>
      </a:lt2>
      <a:accent1>
        <a:srgbClr val="53C3CB"/>
      </a:accent1>
      <a:accent2>
        <a:srgbClr val="3DB2C4"/>
      </a:accent2>
      <a:accent3>
        <a:srgbClr val="1AA4BE"/>
      </a:accent3>
      <a:accent4>
        <a:srgbClr val="0197B8"/>
      </a:accent4>
      <a:accent5>
        <a:srgbClr val="0187AD"/>
      </a:accent5>
      <a:accent6>
        <a:srgbClr val="00769E"/>
      </a:accent6>
      <a:hlink>
        <a:srgbClr val="FFFFFF"/>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2017-10-12T21:25:20Z</dcterms:created>
  <dc:creator>me</dc:creator>
</cp:coreProperties>
</file>