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/md8oUqd2+IYpXHPjkcdKec4o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ac45c94b4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ac45c94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Setting Up The Environment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Downloading Anaconda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ac45c94b4_0_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ac45c94b4_0_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ac45c94b4_0_0"/>
          <p:cNvSpPr/>
          <p:nvPr/>
        </p:nvSpPr>
        <p:spPr>
          <a:xfrm>
            <a:off x="447875" y="1084851"/>
            <a:ext cx="8248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Anaconda is a distribution of Python &amp; R programming languages that aims to simplify package management and deployment</a:t>
            </a: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distribution is developed and maintained by Anaconda, Inc. and includes data-science packages suitable for Windows, Linux, and MacOS.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Anaconda Individual Edition is open source and is widely used by python users around the world.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cac45c94b4_0_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is Anaconda?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488361" y="489215"/>
            <a:ext cx="8037723" cy="4088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4903">
                <a:solidFill>
                  <a:schemeClr val="lt1"/>
                </a:solidFill>
              </a:rPr>
              <a:t>Anaconda Website Link:</a:t>
            </a:r>
            <a:endParaRPr sz="4903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 sz="1800">
                <a:solidFill>
                  <a:schemeClr val="lt1"/>
                </a:solidFill>
              </a:rPr>
              <a:t>https://www.anaconda.com/products/individual#Downloads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5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8" name="Google Shape;58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0" name="Google Shape;60;gbd5a4536b3_0_507"/>
          <p:cNvGrpSpPr/>
          <p:nvPr/>
        </p:nvGrpSpPr>
        <p:grpSpPr>
          <a:xfrm>
            <a:off x="215016" y="1999868"/>
            <a:ext cx="4192236" cy="997865"/>
            <a:chOff x="367393" y="1466410"/>
            <a:chExt cx="3832726" cy="831000"/>
          </a:xfrm>
        </p:grpSpPr>
        <p:cxnSp>
          <p:nvCxnSpPr>
            <p:cNvPr id="61" name="Google Shape;61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2" name="Google Shape;62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Downloading &amp; Setting up Anaconda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41652" y="925000"/>
            <a:ext cx="83679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Working With Jupyter Notebooks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