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ZxeLizpQDxxyDBoqmai7tEy0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ce2491d3f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cce2491d3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Setting Up The Environment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p2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Installing Required Packages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2.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cce2491d3f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cce2491d3f_0_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cce2491d3f_0_0"/>
          <p:cNvSpPr/>
          <p:nvPr/>
        </p:nvSpPr>
        <p:spPr>
          <a:xfrm>
            <a:off x="447875" y="1084851"/>
            <a:ext cx="8248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gcce2491d3f_0_0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Required Packages</a:t>
            </a:r>
            <a:endParaRPr b="1" i="0" sz="32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3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3" name="Google Shape;53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" name="Google Shape;55;gbd5a4536b3_0_507"/>
          <p:cNvGrpSpPr/>
          <p:nvPr/>
        </p:nvGrpSpPr>
        <p:grpSpPr>
          <a:xfrm>
            <a:off x="215016" y="1999868"/>
            <a:ext cx="4192236" cy="997865"/>
            <a:chOff x="367393" y="1466410"/>
            <a:chExt cx="3832726" cy="831000"/>
          </a:xfrm>
        </p:grpSpPr>
        <p:cxnSp>
          <p:nvCxnSpPr>
            <p:cNvPr id="56" name="Google Shape;56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" name="Google Shape;57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n-US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Installing packages in python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41652" y="925000"/>
            <a:ext cx="8367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Introduction To NumPy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