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fNNDxiP9K81bSS8DL0MBrumeX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c58bca6d93_0_1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c58bca6d9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c58bca6d93_0_2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c58bca6d9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d5a4536b3_0_507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bd5a4536b3_0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45700" lIns="91425" spcFirstLastPara="1" rIns="91425" wrap="square" tIns="1548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rgbClr val="003B4F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468876" y="2149633"/>
            <a:ext cx="620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Introduction To NumPy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876" y="31934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c58bca6d93_0_1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gc58bca6d93_0_1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003B4F">
              <a:alpha val="694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c58bca6d93_0_1"/>
          <p:cNvSpPr txBox="1"/>
          <p:nvPr/>
        </p:nvSpPr>
        <p:spPr>
          <a:xfrm>
            <a:off x="467607" y="1802660"/>
            <a:ext cx="771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NumPy Basics</a:t>
            </a:r>
            <a:endParaRPr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gc58bca6d93_0_1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.1</a:t>
            </a: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c58bca6d93_0_20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5" name="Google Shape;45;gc58bca6d93_0_20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gc58bca6d93_0_20"/>
          <p:cNvSpPr/>
          <p:nvPr/>
        </p:nvSpPr>
        <p:spPr>
          <a:xfrm>
            <a:off x="447875" y="1084851"/>
            <a:ext cx="82482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forms the foundation of the python </a:t>
            </a: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scientific</a:t>
            </a: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computing stack and is used for a variety of purposes like: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Linear Algebra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Image Processing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❑"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Signal Processing etc.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lot of popular &amp; widely used libraries like Pandas, Matplotlib, OpenCV, scikit-learn are based in NumPy.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gc58bca6d93_0_20"/>
          <p:cNvSpPr txBox="1"/>
          <p:nvPr/>
        </p:nvSpPr>
        <p:spPr>
          <a:xfrm>
            <a:off x="447875" y="147736"/>
            <a:ext cx="82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endParaRPr b="1" i="0" sz="32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gbd5a4536b3_0_507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24886" r="24882" t="0"/>
          <a:stretch/>
        </p:blipFill>
        <p:spPr>
          <a:xfrm>
            <a:off x="4551903" y="2"/>
            <a:ext cx="45921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3" name="Google Shape;53;gbd5a4536b3_0_507"/>
          <p:cNvSpPr/>
          <p:nvPr/>
        </p:nvSpPr>
        <p:spPr>
          <a:xfrm>
            <a:off x="4551902" y="2"/>
            <a:ext cx="45921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gbd5a4536b3_0_507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Video Summary</a:t>
            </a:r>
            <a:endParaRPr b="1" i="0" sz="18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5" name="Google Shape;55;gbd5a4536b3_0_507"/>
          <p:cNvGrpSpPr/>
          <p:nvPr/>
        </p:nvGrpSpPr>
        <p:grpSpPr>
          <a:xfrm>
            <a:off x="215016" y="1999868"/>
            <a:ext cx="4192236" cy="997865"/>
            <a:chOff x="367393" y="1466410"/>
            <a:chExt cx="3832726" cy="831000"/>
          </a:xfrm>
        </p:grpSpPr>
        <p:cxnSp>
          <p:nvCxnSpPr>
            <p:cNvPr id="56" name="Google Shape;56;gbd5a4536b3_0_507"/>
            <p:cNvCxnSpPr/>
            <p:nvPr/>
          </p:nvCxnSpPr>
          <p:spPr>
            <a:xfrm>
              <a:off x="1104642" y="1607588"/>
              <a:ext cx="0" cy="5487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7" name="Google Shape;57;gbd5a4536b3_0_507"/>
            <p:cNvSpPr/>
            <p:nvPr/>
          </p:nvSpPr>
          <p:spPr>
            <a:xfrm>
              <a:off x="1270019" y="1466410"/>
              <a:ext cx="2930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lang="en-US" sz="13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NumPy Basics</a:t>
              </a:r>
              <a:endParaRPr b="1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>
                  <a:solidFill>
                    <a:srgbClr val="A5A5A5"/>
                  </a:solidFill>
                  <a:latin typeface="Roboto"/>
                  <a:ea typeface="Roboto"/>
                  <a:cs typeface="Roboto"/>
                  <a:sym typeface="Roboto"/>
                </a:rPr>
                <a:t>Basic operations in NumPy</a:t>
              </a:r>
              <a:endParaRPr b="1" sz="13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" name="Google Shape;58;gbd5a4536b3_0_507"/>
            <p:cNvSpPr/>
            <p:nvPr/>
          </p:nvSpPr>
          <p:spPr>
            <a:xfrm>
              <a:off x="367393" y="1466410"/>
              <a:ext cx="65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0" i="0" sz="18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>
            <p:ph idx="2" type="pic"/>
          </p:nvPr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-1" y="1"/>
            <a:ext cx="9144000" cy="5143499"/>
          </a:xfrm>
          <a:prstGeom prst="rect">
            <a:avLst/>
          </a:prstGeom>
          <a:solidFill>
            <a:srgbClr val="003B4F">
              <a:alpha val="6784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41652" y="925000"/>
            <a:ext cx="8367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 sz="3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Stacking &amp; Subsetting NumPy Arrays</a:t>
            </a:r>
            <a:endParaRPr b="1" i="0" sz="3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945908" y="2429939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b="0" i="0" sz="14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