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eh0daAj0LWFUWThFFvrlCDETf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58bca6d93_0_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58bca6d9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NumPy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58bca6d93_0_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58bca6d93_0_1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58bca6d93_0_1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Stacking &amp; Subsetting NumPy Arrays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58bca6d93_0_1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3.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215016" y="1999868"/>
            <a:ext cx="4192236" cy="997865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Stacking &amp; Subsetting NumPy Arrays</a:t>
              </a:r>
              <a:endParaRPr b="1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1652" y="925000"/>
            <a:ext cx="836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Math &amp; </a:t>
            </a:r>
            <a:r>
              <a:rPr b="1" lang="en-US" sz="3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Matrix</a:t>
            </a:r>
            <a:r>
              <a:rPr b="1" lang="en-US" sz="3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Operations in NumPy</a:t>
            </a:r>
            <a:endParaRPr b="1" i="0" sz="3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