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a03tm8dCSv4wRf36hL1ro0JtR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58bca6d93_0_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58bca6d9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NumPy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58bca6d93_0_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58bca6d93_0_1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58bca6d93_0_1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 &amp; Matrix Operations in NumPy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58bca6d93_0_1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3.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215016" y="1999868"/>
            <a:ext cx="4192236" cy="997865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Math &amp; Matrix Operations in NumPy</a:t>
              </a:r>
              <a:endParaRPr b="1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1652" y="925000"/>
            <a:ext cx="836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Introduction To Pandas</a:t>
            </a:r>
            <a:endParaRPr b="1" i="0" sz="3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