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fmW3n4syEkWgJsSel42MT+ifi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53d93bf1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53d93b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853d93bf1_0_103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c853d93b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</a:t>
            </a: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53d93bf1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53d93bf1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94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53d93bf1_0_0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Reading &amp; Writing Data in Pandas</a:t>
            </a:r>
            <a:endParaRPr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53d93bf1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.1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c853d93bf1_0_10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6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c853d93bf1_0_103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c853d93bf1_0_103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" name="Google Shape;47;gc853d93bf1_0_103"/>
          <p:cNvCxnSpPr/>
          <p:nvPr/>
        </p:nvCxnSpPr>
        <p:spPr>
          <a:xfrm>
            <a:off x="1104642" y="1607588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gc853d93bf1_0_103"/>
          <p:cNvSpPr/>
          <p:nvPr/>
        </p:nvSpPr>
        <p:spPr>
          <a:xfrm>
            <a:off x="1270019" y="1466410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Series &amp; DataFrames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Understanding &amp; creating series &amp; dataframes in 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c853d93bf1_0_103"/>
          <p:cNvCxnSpPr/>
          <p:nvPr/>
        </p:nvCxnSpPr>
        <p:spPr>
          <a:xfrm>
            <a:off x="1104642" y="2674060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gc853d93bf1_0_103"/>
          <p:cNvSpPr/>
          <p:nvPr/>
        </p:nvSpPr>
        <p:spPr>
          <a:xfrm>
            <a:off x="1270020" y="2532882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Reading Data In Pandas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Reading external data files as pandas dataframes</a:t>
            </a:r>
            <a:endParaRPr b="1"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" name="Google Shape;51;gc853d93bf1_0_103"/>
          <p:cNvCxnSpPr/>
          <p:nvPr/>
        </p:nvCxnSpPr>
        <p:spPr>
          <a:xfrm>
            <a:off x="1104642" y="3752539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gc853d93bf1_0_103"/>
          <p:cNvSpPr/>
          <p:nvPr/>
        </p:nvSpPr>
        <p:spPr>
          <a:xfrm>
            <a:off x="1270020" y="3611361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Writing Data In Pandas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Writing Pandas Dataframes to external files</a:t>
            </a:r>
            <a:endParaRPr b="1"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gc853d93bf1_0_103"/>
          <p:cNvSpPr/>
          <p:nvPr/>
        </p:nvSpPr>
        <p:spPr>
          <a:xfrm>
            <a:off x="367393" y="1466410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gc853d93bf1_0_103"/>
          <p:cNvSpPr/>
          <p:nvPr/>
        </p:nvSpPr>
        <p:spPr>
          <a:xfrm>
            <a:off x="367393" y="2532882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gc853d93bf1_0_103"/>
          <p:cNvSpPr/>
          <p:nvPr/>
        </p:nvSpPr>
        <p:spPr>
          <a:xfrm>
            <a:off x="367393" y="3611361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0" sz="18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1652" y="925000"/>
            <a:ext cx="8367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Subsetting &amp; Sorting Data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