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g3Hn02pPo8eRX803Ys+/BoY7uH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customschemas.google.com/relationships/presentationmetadata" Target="meta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c853d93bf1_0_0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gc853d93bf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c853d93bf1_0_103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gc853d93bf1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5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5">
  <p:cSld name="NSPPPT005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/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3"/>
              <a:buFont typeface="Roboto"/>
              <a:buNone/>
              <a:defRPr b="0" i="0" sz="600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SPPPT005">
  <p:cSld name="1_NSPPPT005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381000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1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26" name="Google Shape;26;p1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rgbClr val="003B4F">
              <a:alpha val="67058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" name="Google Shape;27;p1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28" name="Google Shape;28;p1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 rot="10800000">
              <a:off x="6238065" y="1924049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" name="Google Shape;30;p1"/>
          <p:cNvSpPr txBox="1"/>
          <p:nvPr/>
        </p:nvSpPr>
        <p:spPr>
          <a:xfrm>
            <a:off x="1468876" y="2149633"/>
            <a:ext cx="620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Introduction To Pandas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31;p1"/>
          <p:cNvSpPr txBox="1"/>
          <p:nvPr/>
        </p:nvSpPr>
        <p:spPr>
          <a:xfrm>
            <a:off x="1468876" y="3193484"/>
            <a:ext cx="62061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gc853d93bf1_0_0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40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37" name="Google Shape;37;gc853d93bf1_0_0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003B4F">
              <a:alpha val="69019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38;gc853d93bf1_0_0"/>
          <p:cNvSpPr txBox="1"/>
          <p:nvPr/>
        </p:nvSpPr>
        <p:spPr>
          <a:xfrm>
            <a:off x="467607" y="1802660"/>
            <a:ext cx="7714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Subsetting &amp; Sorting Data</a:t>
            </a:r>
            <a:endParaRPr b="1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39;gc853d93bf1_0_0"/>
          <p:cNvSpPr txBox="1"/>
          <p:nvPr/>
        </p:nvSpPr>
        <p:spPr>
          <a:xfrm>
            <a:off x="543808" y="3420334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Video 4.</a:t>
            </a: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gc853d93bf1_0_103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24886" r="24885" t="0"/>
          <a:stretch/>
        </p:blipFill>
        <p:spPr>
          <a:xfrm>
            <a:off x="4551903" y="2"/>
            <a:ext cx="45921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45" name="Google Shape;45;gc853d93bf1_0_103"/>
          <p:cNvSpPr/>
          <p:nvPr/>
        </p:nvSpPr>
        <p:spPr>
          <a:xfrm>
            <a:off x="4551902" y="2"/>
            <a:ext cx="4592100" cy="5143500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46;gc853d93bf1_0_103"/>
          <p:cNvSpPr txBox="1"/>
          <p:nvPr/>
        </p:nvSpPr>
        <p:spPr>
          <a:xfrm>
            <a:off x="403124" y="281998"/>
            <a:ext cx="379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</a:pPr>
            <a:r>
              <a:rPr b="1" i="0" lang="en-US" sz="28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Video Summary</a:t>
            </a:r>
            <a:endParaRPr b="1" i="0" sz="18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" name="Google Shape;47;gc853d93bf1_0_103"/>
          <p:cNvCxnSpPr/>
          <p:nvPr/>
        </p:nvCxnSpPr>
        <p:spPr>
          <a:xfrm>
            <a:off x="1104642" y="1607588"/>
            <a:ext cx="0" cy="548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" name="Google Shape;48;gc853d93bf1_0_103"/>
          <p:cNvSpPr/>
          <p:nvPr/>
        </p:nvSpPr>
        <p:spPr>
          <a:xfrm>
            <a:off x="1270019" y="1466410"/>
            <a:ext cx="2930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Subsetting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Filtering data by position &amp; boolean conditions in Pandas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gc853d93bf1_0_103"/>
          <p:cNvCxnSpPr/>
          <p:nvPr/>
        </p:nvCxnSpPr>
        <p:spPr>
          <a:xfrm>
            <a:off x="1104642" y="2674060"/>
            <a:ext cx="0" cy="548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" name="Google Shape;50;gc853d93bf1_0_103"/>
          <p:cNvSpPr/>
          <p:nvPr/>
        </p:nvSpPr>
        <p:spPr>
          <a:xfrm>
            <a:off x="1270020" y="2532882"/>
            <a:ext cx="2930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Sorting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Sorting data by one or multiple columns in Pandas</a:t>
            </a:r>
            <a:endParaRPr b="1" i="0" sz="1200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gc853d93bf1_0_103"/>
          <p:cNvSpPr/>
          <p:nvPr/>
        </p:nvSpPr>
        <p:spPr>
          <a:xfrm>
            <a:off x="367393" y="1466410"/>
            <a:ext cx="650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0" i="0" sz="1800" u="none" cap="none" strike="noStrike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52;gc853d93bf1_0_103"/>
          <p:cNvSpPr/>
          <p:nvPr/>
        </p:nvSpPr>
        <p:spPr>
          <a:xfrm>
            <a:off x="367393" y="2532882"/>
            <a:ext cx="650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0" i="0" sz="1800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3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-1" y="1"/>
            <a:ext cx="9144000" cy="5143499"/>
          </a:xfrm>
          <a:prstGeom prst="rect">
            <a:avLst/>
          </a:prstGeom>
          <a:solidFill>
            <a:srgbClr val="003B4F">
              <a:alpha val="67058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41652" y="925000"/>
            <a:ext cx="83679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Deleting </a:t>
            </a:r>
            <a:r>
              <a:rPr b="1" i="0" lang="en-US" sz="4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&amp; S</a:t>
            </a:r>
            <a:r>
              <a:rPr b="1" lang="en-US" sz="4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ummarizing</a:t>
            </a:r>
            <a:r>
              <a:rPr b="1" i="0" lang="en-US" sz="4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Data</a:t>
            </a:r>
            <a:endParaRPr b="1" i="0" sz="4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945908" y="2429939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Next Video</a:t>
            </a:r>
            <a:endParaRPr b="0" i="0" sz="14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2017-10-12T21:25:20Z</dcterms:created>
  <dc:creator>me</dc:creator>
</cp:coreProperties>
</file>