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+1a+9seX/nUFzSdBadYKBnSRg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customschemas.google.com/relationships/presentationmetadata" Target="meta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c853d93bf1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c853d93bf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c853d93bf1_0_103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c853d93bf1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26" name="Google Shape;26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6666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" name="Google Shape;27;p1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28" name="Google Shape;28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" name="Google Shape;30;p1"/>
          <p:cNvSpPr txBox="1"/>
          <p:nvPr/>
        </p:nvSpPr>
        <p:spPr>
          <a:xfrm>
            <a:off x="1468876" y="2149633"/>
            <a:ext cx="620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 To Pandas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1468876" y="3193484"/>
            <a:ext cx="6206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c853d93bf1_0_0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7" name="Google Shape;37;gc853d93bf1_0_0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003B4F">
              <a:alpha val="6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gc853d93bf1_0_0"/>
          <p:cNvSpPr txBox="1"/>
          <p:nvPr/>
        </p:nvSpPr>
        <p:spPr>
          <a:xfrm>
            <a:off x="467607" y="1802660"/>
            <a:ext cx="77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Deleting &amp; Summarizing Data</a:t>
            </a:r>
            <a:endParaRPr b="1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gc853d93bf1_0_0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4.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c853d93bf1_0_103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24886" r="24884" t="0"/>
          <a:stretch/>
        </p:blipFill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5" name="Google Shape;45;gc853d93bf1_0_103"/>
          <p:cNvSpPr/>
          <p:nvPr/>
        </p:nvSpPr>
        <p:spPr>
          <a:xfrm>
            <a:off x="4551902" y="2"/>
            <a:ext cx="45921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gc853d93bf1_0_103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" name="Google Shape;47;gc853d93bf1_0_103"/>
          <p:cNvCxnSpPr/>
          <p:nvPr/>
        </p:nvCxnSpPr>
        <p:spPr>
          <a:xfrm>
            <a:off x="1104642" y="1607588"/>
            <a:ext cx="0" cy="548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" name="Google Shape;48;gc853d93bf1_0_103"/>
          <p:cNvSpPr/>
          <p:nvPr/>
        </p:nvSpPr>
        <p:spPr>
          <a:xfrm>
            <a:off x="1270019" y="1466410"/>
            <a:ext cx="293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Deleting</a:t>
            </a:r>
            <a:r>
              <a:rPr b="1" i="0" lang="en-US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Data </a:t>
            </a:r>
            <a:endParaRPr b="1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Deleting series and dataframes in Pandas</a:t>
            </a:r>
            <a:endParaRPr b="1"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" name="Google Shape;49;gc853d93bf1_0_103"/>
          <p:cNvCxnSpPr/>
          <p:nvPr/>
        </p:nvCxnSpPr>
        <p:spPr>
          <a:xfrm>
            <a:off x="1104642" y="2674060"/>
            <a:ext cx="0" cy="548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" name="Google Shape;50;gc853d93bf1_0_103"/>
          <p:cNvSpPr/>
          <p:nvPr/>
        </p:nvSpPr>
        <p:spPr>
          <a:xfrm>
            <a:off x="1270020" y="2532882"/>
            <a:ext cx="293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lang="en-U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ummarizing </a:t>
            </a:r>
            <a:r>
              <a:rPr b="1" i="0" lang="en-US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Generating &amp; understanding data summaries</a:t>
            </a:r>
            <a:endParaRPr b="1" i="0" sz="12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gc853d93bf1_0_103"/>
          <p:cNvSpPr/>
          <p:nvPr/>
        </p:nvSpPr>
        <p:spPr>
          <a:xfrm>
            <a:off x="367393" y="1466410"/>
            <a:ext cx="65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0" i="0" sz="1800" u="none" cap="none" strike="noStrik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gc853d93bf1_0_103"/>
          <p:cNvSpPr/>
          <p:nvPr/>
        </p:nvSpPr>
        <p:spPr>
          <a:xfrm>
            <a:off x="367393" y="2532882"/>
            <a:ext cx="65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0" i="0" sz="18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3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-1" y="1"/>
            <a:ext cx="9144000" cy="5143499"/>
          </a:xfrm>
          <a:prstGeom prst="rect">
            <a:avLst/>
          </a:prstGeom>
          <a:solidFill>
            <a:srgbClr val="003B4F">
              <a:alpha val="66666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41652" y="925000"/>
            <a:ext cx="83679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 Wrangling &amp; Visualisation</a:t>
            </a:r>
            <a:endParaRPr b="1" i="0" sz="4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