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Zg6cInBIWSD09pTlcLS1UJvXJ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af327e6_0_1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af327e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Wrangling &amp; Visualisation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Wrangling - Basics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5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Wrangling - Basics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Basic data wrangling operations in Pandas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af327e6_0_19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af327e6_0_19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af327e6_0_19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Wrangling - Advanced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af327e6_0_19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