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l3PFvtVWnjuH0+LQX/tEduPuG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customschemas.google.com/relationships/presentationmetadata" Target="meta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c862f4dc2a_0_7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c862f4dc2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c862f4dc2a_0_26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c862f4dc2a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26" name="Google Shape;26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" name="Google Shape;27;p1"/>
          <p:cNvGrpSpPr/>
          <p:nvPr/>
        </p:nvGrpSpPr>
        <p:grpSpPr>
          <a:xfrm>
            <a:off x="947263" y="1515550"/>
            <a:ext cx="7267197" cy="2281591"/>
            <a:chOff x="1468876" y="1924047"/>
            <a:chExt cx="6064589" cy="1295402"/>
          </a:xfrm>
        </p:grpSpPr>
        <p:sp>
          <p:nvSpPr>
            <p:cNvPr id="28" name="Google Shape;28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" name="Google Shape;30;p1"/>
          <p:cNvSpPr txBox="1"/>
          <p:nvPr/>
        </p:nvSpPr>
        <p:spPr>
          <a:xfrm>
            <a:off x="1291575" y="2309774"/>
            <a:ext cx="653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Wrangling &amp; Visualisation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1468876" y="3193484"/>
            <a:ext cx="62061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c862f4dc2a_0_7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7" name="Google Shape;37;gc862f4dc2a_0_7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003B4F">
              <a:alpha val="694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gc862f4dc2a_0_7"/>
          <p:cNvSpPr txBox="1"/>
          <p:nvPr/>
        </p:nvSpPr>
        <p:spPr>
          <a:xfrm>
            <a:off x="467607" y="1802660"/>
            <a:ext cx="77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Wrangling - Advanced</a:t>
            </a:r>
            <a:endParaRPr i="0" sz="3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gc862f4dc2a_0_7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.2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c862f4dc2a_0_26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24888" r="24883" t="0"/>
          <a:stretch/>
        </p:blipFill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5" name="Google Shape;45;gc862f4dc2a_0_26"/>
          <p:cNvSpPr/>
          <p:nvPr/>
        </p:nvSpPr>
        <p:spPr>
          <a:xfrm>
            <a:off x="4551902" y="2"/>
            <a:ext cx="45921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gc862f4dc2a_0_26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" name="Google Shape;47;gc862f4dc2a_0_26"/>
          <p:cNvGrpSpPr/>
          <p:nvPr/>
        </p:nvGrpSpPr>
        <p:grpSpPr>
          <a:xfrm>
            <a:off x="367393" y="2152210"/>
            <a:ext cx="3832726" cy="831000"/>
            <a:chOff x="367393" y="1466410"/>
            <a:chExt cx="3832726" cy="831000"/>
          </a:xfrm>
        </p:grpSpPr>
        <p:cxnSp>
          <p:nvCxnSpPr>
            <p:cNvPr id="48" name="Google Shape;48;gc862f4dc2a_0_26"/>
            <p:cNvCxnSpPr/>
            <p:nvPr/>
          </p:nvCxnSpPr>
          <p:spPr>
            <a:xfrm>
              <a:off x="1104642" y="1607588"/>
              <a:ext cx="0" cy="5487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9" name="Google Shape;49;gc862f4dc2a_0_26"/>
            <p:cNvSpPr/>
            <p:nvPr/>
          </p:nvSpPr>
          <p:spPr>
            <a:xfrm>
              <a:off x="1270019" y="1466410"/>
              <a:ext cx="29301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Data Wrangling - Advanced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rPr>
                <a:t>Advanced</a:t>
              </a:r>
              <a:r>
                <a:rPr lang="en-US" sz="1000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rPr>
                <a:t> data wrangling operations in Pandas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c862f4dc2a_0_26"/>
            <p:cNvSpPr/>
            <p:nvPr/>
          </p:nvSpPr>
          <p:spPr>
            <a:xfrm>
              <a:off x="367393" y="1466410"/>
              <a:ext cx="6504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0" i="0" sz="18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-1" y="1"/>
            <a:ext cx="9144000" cy="5143499"/>
          </a:xfrm>
          <a:prstGeom prst="rect">
            <a:avLst/>
          </a:prstGeom>
          <a:solidFill>
            <a:srgbClr val="003B4F">
              <a:alpha val="6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41652" y="925000"/>
            <a:ext cx="836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 Visualisation</a:t>
            </a:r>
            <a:endParaRPr b="1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945908" y="2429939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b="0" i="0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