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b78S31SmU1fvnFNvR6153R4y2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Something that needs to grab the viewers attention!!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319c1f317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d319c1f3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2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p2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467607" y="1802660"/>
            <a:ext cx="771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Structuring Analysis using DA Framework</a:t>
            </a:r>
            <a:endParaRPr b="0" i="0" sz="3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Data Analysis Framework</a:t>
            </a:r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381000" y="3620809"/>
            <a:ext cx="306959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11"/>
          <p:cNvGrpSpPr/>
          <p:nvPr/>
        </p:nvGrpSpPr>
        <p:grpSpPr>
          <a:xfrm>
            <a:off x="381000" y="2448303"/>
            <a:ext cx="4123376" cy="800566"/>
            <a:chOff x="381000" y="2448303"/>
            <a:chExt cx="4123376" cy="800566"/>
          </a:xfrm>
        </p:grpSpPr>
        <p:sp>
          <p:nvSpPr>
            <p:cNvPr id="48" name="Google Shape;48;p11"/>
            <p:cNvSpPr/>
            <p:nvPr/>
          </p:nvSpPr>
          <p:spPr>
            <a:xfrm>
              <a:off x="381000" y="2538769"/>
              <a:ext cx="3069600" cy="7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br>
                <a:rPr b="0" i="0" lang="en-US" sz="1050" u="none" cap="none" strike="noStrike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What are the different questions that come to mind when looking at the data?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9" name="Google Shape;49;p11"/>
            <p:cNvGrpSpPr/>
            <p:nvPr/>
          </p:nvGrpSpPr>
          <p:grpSpPr>
            <a:xfrm>
              <a:off x="3610216" y="2448303"/>
              <a:ext cx="894160" cy="743228"/>
              <a:chOff x="3572616" y="1246644"/>
              <a:chExt cx="993140" cy="825501"/>
            </a:xfrm>
          </p:grpSpPr>
          <p:sp>
            <p:nvSpPr>
              <p:cNvPr id="50" name="Google Shape;50;p11"/>
              <p:cNvSpPr/>
              <p:nvPr/>
            </p:nvSpPr>
            <p:spPr>
              <a:xfrm rot="5400000">
                <a:off x="3790368" y="1296756"/>
                <a:ext cx="825500" cy="725276"/>
              </a:xfrm>
              <a:prstGeom prst="round2SameRect">
                <a:avLst>
                  <a:gd fmla="val 9282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 flipH="1" rot="-5400000">
                <a:off x="3274166" y="1545095"/>
                <a:ext cx="825500" cy="228600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2" name="Google Shape;52;p11"/>
          <p:cNvGrpSpPr/>
          <p:nvPr/>
        </p:nvGrpSpPr>
        <p:grpSpPr>
          <a:xfrm>
            <a:off x="381000" y="1287781"/>
            <a:ext cx="4123376" cy="743228"/>
            <a:chOff x="381000" y="1287781"/>
            <a:chExt cx="4123376" cy="743228"/>
          </a:xfrm>
        </p:grpSpPr>
        <p:sp>
          <p:nvSpPr>
            <p:cNvPr id="53" name="Google Shape;53;p11"/>
            <p:cNvSpPr/>
            <p:nvPr/>
          </p:nvSpPr>
          <p:spPr>
            <a:xfrm>
              <a:off x="381000" y="1304329"/>
              <a:ext cx="3069590" cy="710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br>
                <a:rPr b="0" i="0" lang="en-US" sz="1050" u="none" cap="none" strike="noStrike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Understanding the data.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11"/>
            <p:cNvGrpSpPr/>
            <p:nvPr/>
          </p:nvGrpSpPr>
          <p:grpSpPr>
            <a:xfrm>
              <a:off x="3610216" y="1287781"/>
              <a:ext cx="894160" cy="743228"/>
              <a:chOff x="3572616" y="1246644"/>
              <a:chExt cx="993140" cy="825501"/>
            </a:xfrm>
          </p:grpSpPr>
          <p:sp>
            <p:nvSpPr>
              <p:cNvPr id="55" name="Google Shape;55;p11"/>
              <p:cNvSpPr/>
              <p:nvPr/>
            </p:nvSpPr>
            <p:spPr>
              <a:xfrm rot="5400000">
                <a:off x="3790368" y="1296756"/>
                <a:ext cx="825500" cy="725276"/>
              </a:xfrm>
              <a:prstGeom prst="round2SameRect">
                <a:avLst>
                  <a:gd fmla="val 9282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" name="Google Shape;56;p11"/>
              <p:cNvSpPr/>
              <p:nvPr/>
            </p:nvSpPr>
            <p:spPr>
              <a:xfrm flipH="1" rot="-5400000">
                <a:off x="3274166" y="1545095"/>
                <a:ext cx="825500" cy="2286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7" name="Google Shape;57;p11"/>
            <p:cNvGrpSpPr/>
            <p:nvPr/>
          </p:nvGrpSpPr>
          <p:grpSpPr>
            <a:xfrm>
              <a:off x="4007203" y="1490669"/>
              <a:ext cx="337454" cy="337452"/>
              <a:chOff x="2624138" y="2811463"/>
              <a:chExt cx="511175" cy="511175"/>
            </a:xfrm>
          </p:grpSpPr>
          <p:sp>
            <p:nvSpPr>
              <p:cNvPr id="58" name="Google Shape;58;p11"/>
              <p:cNvSpPr/>
              <p:nvPr/>
            </p:nvSpPr>
            <p:spPr>
              <a:xfrm>
                <a:off x="2924176" y="3001963"/>
                <a:ext cx="19050" cy="19050"/>
              </a:xfrm>
              <a:custGeom>
                <a:rect b="b" l="l" r="r" t="t"/>
                <a:pathLst>
                  <a:path extrusionOk="0" h="138" w="138">
                    <a:moveTo>
                      <a:pt x="69" y="0"/>
                    </a:moveTo>
                    <a:lnTo>
                      <a:pt x="87" y="2"/>
                    </a:lnTo>
                    <a:lnTo>
                      <a:pt x="104" y="8"/>
                    </a:lnTo>
                    <a:lnTo>
                      <a:pt x="118" y="19"/>
                    </a:lnTo>
                    <a:lnTo>
                      <a:pt x="129" y="34"/>
                    </a:lnTo>
                    <a:lnTo>
                      <a:pt x="135" y="50"/>
                    </a:lnTo>
                    <a:lnTo>
                      <a:pt x="138" y="69"/>
                    </a:lnTo>
                    <a:lnTo>
                      <a:pt x="135" y="87"/>
                    </a:lnTo>
                    <a:lnTo>
                      <a:pt x="129" y="104"/>
                    </a:lnTo>
                    <a:lnTo>
                      <a:pt x="118" y="118"/>
                    </a:lnTo>
                    <a:lnTo>
                      <a:pt x="104" y="129"/>
                    </a:lnTo>
                    <a:lnTo>
                      <a:pt x="87" y="135"/>
                    </a:lnTo>
                    <a:lnTo>
                      <a:pt x="69" y="138"/>
                    </a:lnTo>
                    <a:lnTo>
                      <a:pt x="50" y="135"/>
                    </a:lnTo>
                    <a:lnTo>
                      <a:pt x="34" y="129"/>
                    </a:lnTo>
                    <a:lnTo>
                      <a:pt x="19" y="118"/>
                    </a:lnTo>
                    <a:lnTo>
                      <a:pt x="8" y="104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0"/>
                    </a:lnTo>
                    <a:lnTo>
                      <a:pt x="8" y="34"/>
                    </a:lnTo>
                    <a:lnTo>
                      <a:pt x="19" y="19"/>
                    </a:lnTo>
                    <a:lnTo>
                      <a:pt x="34" y="8"/>
                    </a:lnTo>
                    <a:lnTo>
                      <a:pt x="50" y="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" name="Google Shape;59;p11"/>
              <p:cNvSpPr/>
              <p:nvPr/>
            </p:nvSpPr>
            <p:spPr>
              <a:xfrm>
                <a:off x="2624138" y="2811463"/>
                <a:ext cx="511175" cy="511175"/>
              </a:xfrm>
              <a:custGeom>
                <a:rect b="b" l="l" r="r" t="t"/>
                <a:pathLst>
                  <a:path extrusionOk="0" h="3542" w="3542">
                    <a:moveTo>
                      <a:pt x="2749" y="2553"/>
                    </a:moveTo>
                    <a:lnTo>
                      <a:pt x="2687" y="2622"/>
                    </a:lnTo>
                    <a:lnTo>
                      <a:pt x="2622" y="2687"/>
                    </a:lnTo>
                    <a:lnTo>
                      <a:pt x="2553" y="2749"/>
                    </a:lnTo>
                    <a:lnTo>
                      <a:pt x="3167" y="3363"/>
                    </a:lnTo>
                    <a:lnTo>
                      <a:pt x="3189" y="3380"/>
                    </a:lnTo>
                    <a:lnTo>
                      <a:pt x="3212" y="3393"/>
                    </a:lnTo>
                    <a:lnTo>
                      <a:pt x="3238" y="3401"/>
                    </a:lnTo>
                    <a:lnTo>
                      <a:pt x="3265" y="3404"/>
                    </a:lnTo>
                    <a:lnTo>
                      <a:pt x="3293" y="3401"/>
                    </a:lnTo>
                    <a:lnTo>
                      <a:pt x="3319" y="3393"/>
                    </a:lnTo>
                    <a:lnTo>
                      <a:pt x="3342" y="3380"/>
                    </a:lnTo>
                    <a:lnTo>
                      <a:pt x="3363" y="3363"/>
                    </a:lnTo>
                    <a:lnTo>
                      <a:pt x="3380" y="3342"/>
                    </a:lnTo>
                    <a:lnTo>
                      <a:pt x="3393" y="3319"/>
                    </a:lnTo>
                    <a:lnTo>
                      <a:pt x="3401" y="3293"/>
                    </a:lnTo>
                    <a:lnTo>
                      <a:pt x="3404" y="3265"/>
                    </a:lnTo>
                    <a:lnTo>
                      <a:pt x="3401" y="3238"/>
                    </a:lnTo>
                    <a:lnTo>
                      <a:pt x="3393" y="3212"/>
                    </a:lnTo>
                    <a:lnTo>
                      <a:pt x="3381" y="3189"/>
                    </a:lnTo>
                    <a:lnTo>
                      <a:pt x="3363" y="3167"/>
                    </a:lnTo>
                    <a:lnTo>
                      <a:pt x="2749" y="2553"/>
                    </a:lnTo>
                    <a:close/>
                    <a:moveTo>
                      <a:pt x="2455" y="2258"/>
                    </a:moveTo>
                    <a:lnTo>
                      <a:pt x="2410" y="2311"/>
                    </a:lnTo>
                    <a:lnTo>
                      <a:pt x="2361" y="2361"/>
                    </a:lnTo>
                    <a:lnTo>
                      <a:pt x="2311" y="2410"/>
                    </a:lnTo>
                    <a:lnTo>
                      <a:pt x="2258" y="2455"/>
                    </a:lnTo>
                    <a:lnTo>
                      <a:pt x="2455" y="2651"/>
                    </a:lnTo>
                    <a:lnTo>
                      <a:pt x="2523" y="2589"/>
                    </a:lnTo>
                    <a:lnTo>
                      <a:pt x="2589" y="2523"/>
                    </a:lnTo>
                    <a:lnTo>
                      <a:pt x="2651" y="2455"/>
                    </a:lnTo>
                    <a:lnTo>
                      <a:pt x="2455" y="2258"/>
                    </a:lnTo>
                    <a:close/>
                    <a:moveTo>
                      <a:pt x="1384" y="138"/>
                    </a:moveTo>
                    <a:lnTo>
                      <a:pt x="1291" y="142"/>
                    </a:lnTo>
                    <a:lnTo>
                      <a:pt x="1200" y="152"/>
                    </a:lnTo>
                    <a:lnTo>
                      <a:pt x="1111" y="169"/>
                    </a:lnTo>
                    <a:lnTo>
                      <a:pt x="1024" y="191"/>
                    </a:lnTo>
                    <a:lnTo>
                      <a:pt x="940" y="220"/>
                    </a:lnTo>
                    <a:lnTo>
                      <a:pt x="859" y="254"/>
                    </a:lnTo>
                    <a:lnTo>
                      <a:pt x="781" y="294"/>
                    </a:lnTo>
                    <a:lnTo>
                      <a:pt x="706" y="339"/>
                    </a:lnTo>
                    <a:lnTo>
                      <a:pt x="634" y="390"/>
                    </a:lnTo>
                    <a:lnTo>
                      <a:pt x="567" y="444"/>
                    </a:lnTo>
                    <a:lnTo>
                      <a:pt x="503" y="503"/>
                    </a:lnTo>
                    <a:lnTo>
                      <a:pt x="444" y="567"/>
                    </a:lnTo>
                    <a:lnTo>
                      <a:pt x="390" y="634"/>
                    </a:lnTo>
                    <a:lnTo>
                      <a:pt x="339" y="706"/>
                    </a:lnTo>
                    <a:lnTo>
                      <a:pt x="294" y="781"/>
                    </a:lnTo>
                    <a:lnTo>
                      <a:pt x="254" y="859"/>
                    </a:lnTo>
                    <a:lnTo>
                      <a:pt x="220" y="940"/>
                    </a:lnTo>
                    <a:lnTo>
                      <a:pt x="191" y="1024"/>
                    </a:lnTo>
                    <a:lnTo>
                      <a:pt x="169" y="1111"/>
                    </a:lnTo>
                    <a:lnTo>
                      <a:pt x="152" y="1200"/>
                    </a:lnTo>
                    <a:lnTo>
                      <a:pt x="142" y="1291"/>
                    </a:lnTo>
                    <a:lnTo>
                      <a:pt x="138" y="1384"/>
                    </a:lnTo>
                    <a:lnTo>
                      <a:pt x="142" y="1477"/>
                    </a:lnTo>
                    <a:lnTo>
                      <a:pt x="152" y="1567"/>
                    </a:lnTo>
                    <a:lnTo>
                      <a:pt x="169" y="1656"/>
                    </a:lnTo>
                    <a:lnTo>
                      <a:pt x="191" y="1743"/>
                    </a:lnTo>
                    <a:lnTo>
                      <a:pt x="220" y="1827"/>
                    </a:lnTo>
                    <a:lnTo>
                      <a:pt x="254" y="1908"/>
                    </a:lnTo>
                    <a:lnTo>
                      <a:pt x="294" y="1987"/>
                    </a:lnTo>
                    <a:lnTo>
                      <a:pt x="339" y="2061"/>
                    </a:lnTo>
                    <a:lnTo>
                      <a:pt x="390" y="2133"/>
                    </a:lnTo>
                    <a:lnTo>
                      <a:pt x="444" y="2200"/>
                    </a:lnTo>
                    <a:lnTo>
                      <a:pt x="503" y="2264"/>
                    </a:lnTo>
                    <a:lnTo>
                      <a:pt x="567" y="2323"/>
                    </a:lnTo>
                    <a:lnTo>
                      <a:pt x="634" y="2377"/>
                    </a:lnTo>
                    <a:lnTo>
                      <a:pt x="706" y="2428"/>
                    </a:lnTo>
                    <a:lnTo>
                      <a:pt x="781" y="2473"/>
                    </a:lnTo>
                    <a:lnTo>
                      <a:pt x="859" y="2513"/>
                    </a:lnTo>
                    <a:lnTo>
                      <a:pt x="940" y="2547"/>
                    </a:lnTo>
                    <a:lnTo>
                      <a:pt x="1024" y="2576"/>
                    </a:lnTo>
                    <a:lnTo>
                      <a:pt x="1111" y="2599"/>
                    </a:lnTo>
                    <a:lnTo>
                      <a:pt x="1200" y="2616"/>
                    </a:lnTo>
                    <a:lnTo>
                      <a:pt x="1291" y="2625"/>
                    </a:lnTo>
                    <a:lnTo>
                      <a:pt x="1384" y="2629"/>
                    </a:lnTo>
                    <a:lnTo>
                      <a:pt x="1472" y="2625"/>
                    </a:lnTo>
                    <a:lnTo>
                      <a:pt x="1557" y="2617"/>
                    </a:lnTo>
                    <a:lnTo>
                      <a:pt x="1643" y="2602"/>
                    </a:lnTo>
                    <a:lnTo>
                      <a:pt x="1726" y="2581"/>
                    </a:lnTo>
                    <a:lnTo>
                      <a:pt x="1809" y="2555"/>
                    </a:lnTo>
                    <a:lnTo>
                      <a:pt x="1888" y="2522"/>
                    </a:lnTo>
                    <a:lnTo>
                      <a:pt x="1966" y="2484"/>
                    </a:lnTo>
                    <a:lnTo>
                      <a:pt x="2041" y="2441"/>
                    </a:lnTo>
                    <a:lnTo>
                      <a:pt x="2113" y="2391"/>
                    </a:lnTo>
                    <a:lnTo>
                      <a:pt x="2113" y="2391"/>
                    </a:lnTo>
                    <a:lnTo>
                      <a:pt x="2177" y="2343"/>
                    </a:lnTo>
                    <a:lnTo>
                      <a:pt x="2236" y="2292"/>
                    </a:lnTo>
                    <a:lnTo>
                      <a:pt x="2292" y="2236"/>
                    </a:lnTo>
                    <a:lnTo>
                      <a:pt x="2343" y="2177"/>
                    </a:lnTo>
                    <a:lnTo>
                      <a:pt x="2391" y="2113"/>
                    </a:lnTo>
                    <a:lnTo>
                      <a:pt x="2441" y="2041"/>
                    </a:lnTo>
                    <a:lnTo>
                      <a:pt x="2484" y="1966"/>
                    </a:lnTo>
                    <a:lnTo>
                      <a:pt x="2522" y="1888"/>
                    </a:lnTo>
                    <a:lnTo>
                      <a:pt x="2555" y="1809"/>
                    </a:lnTo>
                    <a:lnTo>
                      <a:pt x="2581" y="1726"/>
                    </a:lnTo>
                    <a:lnTo>
                      <a:pt x="2602" y="1643"/>
                    </a:lnTo>
                    <a:lnTo>
                      <a:pt x="2617" y="1557"/>
                    </a:lnTo>
                    <a:lnTo>
                      <a:pt x="2625" y="1472"/>
                    </a:lnTo>
                    <a:lnTo>
                      <a:pt x="2629" y="1384"/>
                    </a:lnTo>
                    <a:lnTo>
                      <a:pt x="2625" y="1291"/>
                    </a:lnTo>
                    <a:lnTo>
                      <a:pt x="2616" y="1200"/>
                    </a:lnTo>
                    <a:lnTo>
                      <a:pt x="2599" y="1111"/>
                    </a:lnTo>
                    <a:lnTo>
                      <a:pt x="2576" y="1024"/>
                    </a:lnTo>
                    <a:lnTo>
                      <a:pt x="2547" y="940"/>
                    </a:lnTo>
                    <a:lnTo>
                      <a:pt x="2513" y="859"/>
                    </a:lnTo>
                    <a:lnTo>
                      <a:pt x="2473" y="781"/>
                    </a:lnTo>
                    <a:lnTo>
                      <a:pt x="2428" y="706"/>
                    </a:lnTo>
                    <a:lnTo>
                      <a:pt x="2377" y="634"/>
                    </a:lnTo>
                    <a:lnTo>
                      <a:pt x="2323" y="567"/>
                    </a:lnTo>
                    <a:lnTo>
                      <a:pt x="2264" y="503"/>
                    </a:lnTo>
                    <a:lnTo>
                      <a:pt x="2200" y="444"/>
                    </a:lnTo>
                    <a:lnTo>
                      <a:pt x="2133" y="390"/>
                    </a:lnTo>
                    <a:lnTo>
                      <a:pt x="2061" y="339"/>
                    </a:lnTo>
                    <a:lnTo>
                      <a:pt x="1987" y="294"/>
                    </a:lnTo>
                    <a:lnTo>
                      <a:pt x="1908" y="254"/>
                    </a:lnTo>
                    <a:lnTo>
                      <a:pt x="1827" y="220"/>
                    </a:lnTo>
                    <a:lnTo>
                      <a:pt x="1743" y="191"/>
                    </a:lnTo>
                    <a:lnTo>
                      <a:pt x="1656" y="169"/>
                    </a:lnTo>
                    <a:lnTo>
                      <a:pt x="1567" y="152"/>
                    </a:lnTo>
                    <a:lnTo>
                      <a:pt x="1477" y="142"/>
                    </a:lnTo>
                    <a:lnTo>
                      <a:pt x="1384" y="138"/>
                    </a:lnTo>
                    <a:close/>
                    <a:moveTo>
                      <a:pt x="1384" y="0"/>
                    </a:moveTo>
                    <a:lnTo>
                      <a:pt x="1478" y="3"/>
                    </a:lnTo>
                    <a:lnTo>
                      <a:pt x="1571" y="13"/>
                    </a:lnTo>
                    <a:lnTo>
                      <a:pt x="1663" y="28"/>
                    </a:lnTo>
                    <a:lnTo>
                      <a:pt x="1751" y="49"/>
                    </a:lnTo>
                    <a:lnTo>
                      <a:pt x="1838" y="76"/>
                    </a:lnTo>
                    <a:lnTo>
                      <a:pt x="1921" y="108"/>
                    </a:lnTo>
                    <a:lnTo>
                      <a:pt x="2003" y="147"/>
                    </a:lnTo>
                    <a:lnTo>
                      <a:pt x="2081" y="189"/>
                    </a:lnTo>
                    <a:lnTo>
                      <a:pt x="2156" y="236"/>
                    </a:lnTo>
                    <a:lnTo>
                      <a:pt x="2228" y="289"/>
                    </a:lnTo>
                    <a:lnTo>
                      <a:pt x="2297" y="346"/>
                    </a:lnTo>
                    <a:lnTo>
                      <a:pt x="2361" y="406"/>
                    </a:lnTo>
                    <a:lnTo>
                      <a:pt x="2423" y="470"/>
                    </a:lnTo>
                    <a:lnTo>
                      <a:pt x="2478" y="539"/>
                    </a:lnTo>
                    <a:lnTo>
                      <a:pt x="2531" y="611"/>
                    </a:lnTo>
                    <a:lnTo>
                      <a:pt x="2578" y="686"/>
                    </a:lnTo>
                    <a:lnTo>
                      <a:pt x="2621" y="764"/>
                    </a:lnTo>
                    <a:lnTo>
                      <a:pt x="2659" y="846"/>
                    </a:lnTo>
                    <a:lnTo>
                      <a:pt x="2691" y="930"/>
                    </a:lnTo>
                    <a:lnTo>
                      <a:pt x="2718" y="1016"/>
                    </a:lnTo>
                    <a:lnTo>
                      <a:pt x="2739" y="1106"/>
                    </a:lnTo>
                    <a:lnTo>
                      <a:pt x="2754" y="1196"/>
                    </a:lnTo>
                    <a:lnTo>
                      <a:pt x="2764" y="1289"/>
                    </a:lnTo>
                    <a:lnTo>
                      <a:pt x="2767" y="1384"/>
                    </a:lnTo>
                    <a:lnTo>
                      <a:pt x="2764" y="1475"/>
                    </a:lnTo>
                    <a:lnTo>
                      <a:pt x="2755" y="1564"/>
                    </a:lnTo>
                    <a:lnTo>
                      <a:pt x="2741" y="1653"/>
                    </a:lnTo>
                    <a:lnTo>
                      <a:pt x="2721" y="1740"/>
                    </a:lnTo>
                    <a:lnTo>
                      <a:pt x="2695" y="1825"/>
                    </a:lnTo>
                    <a:lnTo>
                      <a:pt x="2664" y="1908"/>
                    </a:lnTo>
                    <a:lnTo>
                      <a:pt x="2628" y="1990"/>
                    </a:lnTo>
                    <a:lnTo>
                      <a:pt x="2585" y="2069"/>
                    </a:lnTo>
                    <a:lnTo>
                      <a:pt x="2537" y="2147"/>
                    </a:lnTo>
                    <a:lnTo>
                      <a:pt x="3460" y="3070"/>
                    </a:lnTo>
                    <a:lnTo>
                      <a:pt x="3485" y="3098"/>
                    </a:lnTo>
                    <a:lnTo>
                      <a:pt x="3506" y="3127"/>
                    </a:lnTo>
                    <a:lnTo>
                      <a:pt x="3521" y="3159"/>
                    </a:lnTo>
                    <a:lnTo>
                      <a:pt x="3532" y="3193"/>
                    </a:lnTo>
                    <a:lnTo>
                      <a:pt x="3540" y="3229"/>
                    </a:lnTo>
                    <a:lnTo>
                      <a:pt x="3542" y="3265"/>
                    </a:lnTo>
                    <a:lnTo>
                      <a:pt x="3540" y="3302"/>
                    </a:lnTo>
                    <a:lnTo>
                      <a:pt x="3532" y="3337"/>
                    </a:lnTo>
                    <a:lnTo>
                      <a:pt x="3521" y="3371"/>
                    </a:lnTo>
                    <a:lnTo>
                      <a:pt x="3506" y="3404"/>
                    </a:lnTo>
                    <a:lnTo>
                      <a:pt x="3485" y="3434"/>
                    </a:lnTo>
                    <a:lnTo>
                      <a:pt x="3460" y="3460"/>
                    </a:lnTo>
                    <a:lnTo>
                      <a:pt x="3434" y="3485"/>
                    </a:lnTo>
                    <a:lnTo>
                      <a:pt x="3404" y="3506"/>
                    </a:lnTo>
                    <a:lnTo>
                      <a:pt x="3371" y="3522"/>
                    </a:lnTo>
                    <a:lnTo>
                      <a:pt x="3337" y="3532"/>
                    </a:lnTo>
                    <a:lnTo>
                      <a:pt x="3302" y="3540"/>
                    </a:lnTo>
                    <a:lnTo>
                      <a:pt x="3265" y="3542"/>
                    </a:lnTo>
                    <a:lnTo>
                      <a:pt x="3229" y="3540"/>
                    </a:lnTo>
                    <a:lnTo>
                      <a:pt x="3193" y="3532"/>
                    </a:lnTo>
                    <a:lnTo>
                      <a:pt x="3159" y="3521"/>
                    </a:lnTo>
                    <a:lnTo>
                      <a:pt x="3128" y="3506"/>
                    </a:lnTo>
                    <a:lnTo>
                      <a:pt x="3098" y="3485"/>
                    </a:lnTo>
                    <a:lnTo>
                      <a:pt x="3070" y="3460"/>
                    </a:lnTo>
                    <a:lnTo>
                      <a:pt x="2401" y="2793"/>
                    </a:lnTo>
                    <a:lnTo>
                      <a:pt x="2401" y="2793"/>
                    </a:lnTo>
                    <a:lnTo>
                      <a:pt x="2147" y="2537"/>
                    </a:lnTo>
                    <a:lnTo>
                      <a:pt x="2069" y="2585"/>
                    </a:lnTo>
                    <a:lnTo>
                      <a:pt x="1990" y="2628"/>
                    </a:lnTo>
                    <a:lnTo>
                      <a:pt x="1908" y="2664"/>
                    </a:lnTo>
                    <a:lnTo>
                      <a:pt x="1825" y="2695"/>
                    </a:lnTo>
                    <a:lnTo>
                      <a:pt x="1740" y="2721"/>
                    </a:lnTo>
                    <a:lnTo>
                      <a:pt x="1653" y="2741"/>
                    </a:lnTo>
                    <a:lnTo>
                      <a:pt x="1564" y="2755"/>
                    </a:lnTo>
                    <a:lnTo>
                      <a:pt x="1475" y="2764"/>
                    </a:lnTo>
                    <a:lnTo>
                      <a:pt x="1384" y="2767"/>
                    </a:lnTo>
                    <a:lnTo>
                      <a:pt x="1289" y="2764"/>
                    </a:lnTo>
                    <a:lnTo>
                      <a:pt x="1196" y="2754"/>
                    </a:lnTo>
                    <a:lnTo>
                      <a:pt x="1106" y="2739"/>
                    </a:lnTo>
                    <a:lnTo>
                      <a:pt x="1016" y="2718"/>
                    </a:lnTo>
                    <a:lnTo>
                      <a:pt x="930" y="2691"/>
                    </a:lnTo>
                    <a:lnTo>
                      <a:pt x="846" y="2659"/>
                    </a:lnTo>
                    <a:lnTo>
                      <a:pt x="764" y="2621"/>
                    </a:lnTo>
                    <a:lnTo>
                      <a:pt x="686" y="2578"/>
                    </a:lnTo>
                    <a:lnTo>
                      <a:pt x="611" y="2531"/>
                    </a:lnTo>
                    <a:lnTo>
                      <a:pt x="539" y="2478"/>
                    </a:lnTo>
                    <a:lnTo>
                      <a:pt x="470" y="2423"/>
                    </a:lnTo>
                    <a:lnTo>
                      <a:pt x="406" y="2361"/>
                    </a:lnTo>
                    <a:lnTo>
                      <a:pt x="346" y="2297"/>
                    </a:lnTo>
                    <a:lnTo>
                      <a:pt x="289" y="2228"/>
                    </a:lnTo>
                    <a:lnTo>
                      <a:pt x="236" y="2156"/>
                    </a:lnTo>
                    <a:lnTo>
                      <a:pt x="189" y="2081"/>
                    </a:lnTo>
                    <a:lnTo>
                      <a:pt x="147" y="2003"/>
                    </a:lnTo>
                    <a:lnTo>
                      <a:pt x="108" y="1921"/>
                    </a:lnTo>
                    <a:lnTo>
                      <a:pt x="76" y="1838"/>
                    </a:lnTo>
                    <a:lnTo>
                      <a:pt x="49" y="1751"/>
                    </a:lnTo>
                    <a:lnTo>
                      <a:pt x="28" y="1663"/>
                    </a:lnTo>
                    <a:lnTo>
                      <a:pt x="13" y="1571"/>
                    </a:lnTo>
                    <a:lnTo>
                      <a:pt x="3" y="1478"/>
                    </a:lnTo>
                    <a:lnTo>
                      <a:pt x="0" y="1384"/>
                    </a:lnTo>
                    <a:lnTo>
                      <a:pt x="3" y="1289"/>
                    </a:lnTo>
                    <a:lnTo>
                      <a:pt x="13" y="1196"/>
                    </a:lnTo>
                    <a:lnTo>
                      <a:pt x="28" y="1106"/>
                    </a:lnTo>
                    <a:lnTo>
                      <a:pt x="49" y="1016"/>
                    </a:lnTo>
                    <a:lnTo>
                      <a:pt x="76" y="930"/>
                    </a:lnTo>
                    <a:lnTo>
                      <a:pt x="108" y="846"/>
                    </a:lnTo>
                    <a:lnTo>
                      <a:pt x="147" y="764"/>
                    </a:lnTo>
                    <a:lnTo>
                      <a:pt x="189" y="686"/>
                    </a:lnTo>
                    <a:lnTo>
                      <a:pt x="236" y="611"/>
                    </a:lnTo>
                    <a:lnTo>
                      <a:pt x="289" y="539"/>
                    </a:lnTo>
                    <a:lnTo>
                      <a:pt x="346" y="470"/>
                    </a:lnTo>
                    <a:lnTo>
                      <a:pt x="406" y="406"/>
                    </a:lnTo>
                    <a:lnTo>
                      <a:pt x="470" y="346"/>
                    </a:lnTo>
                    <a:lnTo>
                      <a:pt x="539" y="289"/>
                    </a:lnTo>
                    <a:lnTo>
                      <a:pt x="611" y="236"/>
                    </a:lnTo>
                    <a:lnTo>
                      <a:pt x="686" y="189"/>
                    </a:lnTo>
                    <a:lnTo>
                      <a:pt x="764" y="147"/>
                    </a:lnTo>
                    <a:lnTo>
                      <a:pt x="846" y="108"/>
                    </a:lnTo>
                    <a:lnTo>
                      <a:pt x="930" y="76"/>
                    </a:lnTo>
                    <a:lnTo>
                      <a:pt x="1016" y="49"/>
                    </a:lnTo>
                    <a:lnTo>
                      <a:pt x="1106" y="28"/>
                    </a:lnTo>
                    <a:lnTo>
                      <a:pt x="1196" y="13"/>
                    </a:lnTo>
                    <a:lnTo>
                      <a:pt x="1289" y="3"/>
                    </a:lnTo>
                    <a:lnTo>
                      <a:pt x="13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>
                <a:off x="2663826" y="2851151"/>
                <a:ext cx="319088" cy="319088"/>
              </a:xfrm>
              <a:custGeom>
                <a:rect b="b" l="l" r="r" t="t"/>
                <a:pathLst>
                  <a:path extrusionOk="0" h="2213" w="2213">
                    <a:moveTo>
                      <a:pt x="1107" y="138"/>
                    </a:moveTo>
                    <a:lnTo>
                      <a:pt x="1027" y="142"/>
                    </a:lnTo>
                    <a:lnTo>
                      <a:pt x="950" y="151"/>
                    </a:lnTo>
                    <a:lnTo>
                      <a:pt x="874" y="166"/>
                    </a:lnTo>
                    <a:lnTo>
                      <a:pt x="801" y="188"/>
                    </a:lnTo>
                    <a:lnTo>
                      <a:pt x="730" y="215"/>
                    </a:lnTo>
                    <a:lnTo>
                      <a:pt x="662" y="247"/>
                    </a:lnTo>
                    <a:lnTo>
                      <a:pt x="597" y="283"/>
                    </a:lnTo>
                    <a:lnTo>
                      <a:pt x="534" y="325"/>
                    </a:lnTo>
                    <a:lnTo>
                      <a:pt x="476" y="371"/>
                    </a:lnTo>
                    <a:lnTo>
                      <a:pt x="422" y="422"/>
                    </a:lnTo>
                    <a:lnTo>
                      <a:pt x="371" y="476"/>
                    </a:lnTo>
                    <a:lnTo>
                      <a:pt x="325" y="534"/>
                    </a:lnTo>
                    <a:lnTo>
                      <a:pt x="283" y="597"/>
                    </a:lnTo>
                    <a:lnTo>
                      <a:pt x="247" y="662"/>
                    </a:lnTo>
                    <a:lnTo>
                      <a:pt x="215" y="730"/>
                    </a:lnTo>
                    <a:lnTo>
                      <a:pt x="188" y="801"/>
                    </a:lnTo>
                    <a:lnTo>
                      <a:pt x="166" y="874"/>
                    </a:lnTo>
                    <a:lnTo>
                      <a:pt x="151" y="950"/>
                    </a:lnTo>
                    <a:lnTo>
                      <a:pt x="142" y="1027"/>
                    </a:lnTo>
                    <a:lnTo>
                      <a:pt x="138" y="1107"/>
                    </a:lnTo>
                    <a:lnTo>
                      <a:pt x="142" y="1186"/>
                    </a:lnTo>
                    <a:lnTo>
                      <a:pt x="151" y="1263"/>
                    </a:lnTo>
                    <a:lnTo>
                      <a:pt x="166" y="1339"/>
                    </a:lnTo>
                    <a:lnTo>
                      <a:pt x="188" y="1412"/>
                    </a:lnTo>
                    <a:lnTo>
                      <a:pt x="215" y="1483"/>
                    </a:lnTo>
                    <a:lnTo>
                      <a:pt x="247" y="1551"/>
                    </a:lnTo>
                    <a:lnTo>
                      <a:pt x="283" y="1616"/>
                    </a:lnTo>
                    <a:lnTo>
                      <a:pt x="325" y="1679"/>
                    </a:lnTo>
                    <a:lnTo>
                      <a:pt x="371" y="1737"/>
                    </a:lnTo>
                    <a:lnTo>
                      <a:pt x="422" y="1791"/>
                    </a:lnTo>
                    <a:lnTo>
                      <a:pt x="476" y="1842"/>
                    </a:lnTo>
                    <a:lnTo>
                      <a:pt x="534" y="1888"/>
                    </a:lnTo>
                    <a:lnTo>
                      <a:pt x="597" y="1930"/>
                    </a:lnTo>
                    <a:lnTo>
                      <a:pt x="662" y="1967"/>
                    </a:lnTo>
                    <a:lnTo>
                      <a:pt x="730" y="1998"/>
                    </a:lnTo>
                    <a:lnTo>
                      <a:pt x="801" y="2025"/>
                    </a:lnTo>
                    <a:lnTo>
                      <a:pt x="874" y="2047"/>
                    </a:lnTo>
                    <a:lnTo>
                      <a:pt x="950" y="2063"/>
                    </a:lnTo>
                    <a:lnTo>
                      <a:pt x="1027" y="2071"/>
                    </a:lnTo>
                    <a:lnTo>
                      <a:pt x="1107" y="2075"/>
                    </a:lnTo>
                    <a:lnTo>
                      <a:pt x="1186" y="2071"/>
                    </a:lnTo>
                    <a:lnTo>
                      <a:pt x="1263" y="2063"/>
                    </a:lnTo>
                    <a:lnTo>
                      <a:pt x="1339" y="2047"/>
                    </a:lnTo>
                    <a:lnTo>
                      <a:pt x="1412" y="2025"/>
                    </a:lnTo>
                    <a:lnTo>
                      <a:pt x="1483" y="1998"/>
                    </a:lnTo>
                    <a:lnTo>
                      <a:pt x="1551" y="1967"/>
                    </a:lnTo>
                    <a:lnTo>
                      <a:pt x="1616" y="1930"/>
                    </a:lnTo>
                    <a:lnTo>
                      <a:pt x="1679" y="1888"/>
                    </a:lnTo>
                    <a:lnTo>
                      <a:pt x="1737" y="1842"/>
                    </a:lnTo>
                    <a:lnTo>
                      <a:pt x="1791" y="1791"/>
                    </a:lnTo>
                    <a:lnTo>
                      <a:pt x="1842" y="1737"/>
                    </a:lnTo>
                    <a:lnTo>
                      <a:pt x="1888" y="1679"/>
                    </a:lnTo>
                    <a:lnTo>
                      <a:pt x="1930" y="1616"/>
                    </a:lnTo>
                    <a:lnTo>
                      <a:pt x="1967" y="1551"/>
                    </a:lnTo>
                    <a:lnTo>
                      <a:pt x="1998" y="1483"/>
                    </a:lnTo>
                    <a:lnTo>
                      <a:pt x="2025" y="1412"/>
                    </a:lnTo>
                    <a:lnTo>
                      <a:pt x="2047" y="1339"/>
                    </a:lnTo>
                    <a:lnTo>
                      <a:pt x="2063" y="1263"/>
                    </a:lnTo>
                    <a:lnTo>
                      <a:pt x="2071" y="1186"/>
                    </a:lnTo>
                    <a:lnTo>
                      <a:pt x="2075" y="1107"/>
                    </a:lnTo>
                    <a:lnTo>
                      <a:pt x="2071" y="1027"/>
                    </a:lnTo>
                    <a:lnTo>
                      <a:pt x="2063" y="950"/>
                    </a:lnTo>
                    <a:lnTo>
                      <a:pt x="2047" y="874"/>
                    </a:lnTo>
                    <a:lnTo>
                      <a:pt x="2025" y="801"/>
                    </a:lnTo>
                    <a:lnTo>
                      <a:pt x="1998" y="730"/>
                    </a:lnTo>
                    <a:lnTo>
                      <a:pt x="1967" y="662"/>
                    </a:lnTo>
                    <a:lnTo>
                      <a:pt x="1930" y="597"/>
                    </a:lnTo>
                    <a:lnTo>
                      <a:pt x="1888" y="534"/>
                    </a:lnTo>
                    <a:lnTo>
                      <a:pt x="1842" y="476"/>
                    </a:lnTo>
                    <a:lnTo>
                      <a:pt x="1791" y="422"/>
                    </a:lnTo>
                    <a:lnTo>
                      <a:pt x="1737" y="371"/>
                    </a:lnTo>
                    <a:lnTo>
                      <a:pt x="1679" y="325"/>
                    </a:lnTo>
                    <a:lnTo>
                      <a:pt x="1616" y="283"/>
                    </a:lnTo>
                    <a:lnTo>
                      <a:pt x="1551" y="247"/>
                    </a:lnTo>
                    <a:lnTo>
                      <a:pt x="1483" y="215"/>
                    </a:lnTo>
                    <a:lnTo>
                      <a:pt x="1412" y="188"/>
                    </a:lnTo>
                    <a:lnTo>
                      <a:pt x="1339" y="166"/>
                    </a:lnTo>
                    <a:lnTo>
                      <a:pt x="1263" y="151"/>
                    </a:lnTo>
                    <a:lnTo>
                      <a:pt x="1186" y="142"/>
                    </a:lnTo>
                    <a:lnTo>
                      <a:pt x="1107" y="138"/>
                    </a:lnTo>
                    <a:close/>
                    <a:moveTo>
                      <a:pt x="1107" y="0"/>
                    </a:moveTo>
                    <a:lnTo>
                      <a:pt x="1193" y="3"/>
                    </a:lnTo>
                    <a:lnTo>
                      <a:pt x="1277" y="13"/>
                    </a:lnTo>
                    <a:lnTo>
                      <a:pt x="1360" y="29"/>
                    </a:lnTo>
                    <a:lnTo>
                      <a:pt x="1440" y="51"/>
                    </a:lnTo>
                    <a:lnTo>
                      <a:pt x="1518" y="79"/>
                    </a:lnTo>
                    <a:lnTo>
                      <a:pt x="1593" y="113"/>
                    </a:lnTo>
                    <a:lnTo>
                      <a:pt x="1665" y="151"/>
                    </a:lnTo>
                    <a:lnTo>
                      <a:pt x="1733" y="195"/>
                    </a:lnTo>
                    <a:lnTo>
                      <a:pt x="1799" y="244"/>
                    </a:lnTo>
                    <a:lnTo>
                      <a:pt x="1860" y="296"/>
                    </a:lnTo>
                    <a:lnTo>
                      <a:pt x="1917" y="353"/>
                    </a:lnTo>
                    <a:lnTo>
                      <a:pt x="1969" y="414"/>
                    </a:lnTo>
                    <a:lnTo>
                      <a:pt x="2019" y="480"/>
                    </a:lnTo>
                    <a:lnTo>
                      <a:pt x="2062" y="548"/>
                    </a:lnTo>
                    <a:lnTo>
                      <a:pt x="2100" y="620"/>
                    </a:lnTo>
                    <a:lnTo>
                      <a:pt x="2134" y="695"/>
                    </a:lnTo>
                    <a:lnTo>
                      <a:pt x="2162" y="773"/>
                    </a:lnTo>
                    <a:lnTo>
                      <a:pt x="2184" y="853"/>
                    </a:lnTo>
                    <a:lnTo>
                      <a:pt x="2200" y="936"/>
                    </a:lnTo>
                    <a:lnTo>
                      <a:pt x="2210" y="1021"/>
                    </a:lnTo>
                    <a:lnTo>
                      <a:pt x="2213" y="1107"/>
                    </a:lnTo>
                    <a:lnTo>
                      <a:pt x="2210" y="1193"/>
                    </a:lnTo>
                    <a:lnTo>
                      <a:pt x="2200" y="1277"/>
                    </a:lnTo>
                    <a:lnTo>
                      <a:pt x="2184" y="1360"/>
                    </a:lnTo>
                    <a:lnTo>
                      <a:pt x="2162" y="1440"/>
                    </a:lnTo>
                    <a:lnTo>
                      <a:pt x="2134" y="1518"/>
                    </a:lnTo>
                    <a:lnTo>
                      <a:pt x="2100" y="1593"/>
                    </a:lnTo>
                    <a:lnTo>
                      <a:pt x="2062" y="1665"/>
                    </a:lnTo>
                    <a:lnTo>
                      <a:pt x="2019" y="1733"/>
                    </a:lnTo>
                    <a:lnTo>
                      <a:pt x="1969" y="1799"/>
                    </a:lnTo>
                    <a:lnTo>
                      <a:pt x="1917" y="1860"/>
                    </a:lnTo>
                    <a:lnTo>
                      <a:pt x="1860" y="1917"/>
                    </a:lnTo>
                    <a:lnTo>
                      <a:pt x="1799" y="1969"/>
                    </a:lnTo>
                    <a:lnTo>
                      <a:pt x="1733" y="2019"/>
                    </a:lnTo>
                    <a:lnTo>
                      <a:pt x="1665" y="2062"/>
                    </a:lnTo>
                    <a:lnTo>
                      <a:pt x="1593" y="2100"/>
                    </a:lnTo>
                    <a:lnTo>
                      <a:pt x="1518" y="2134"/>
                    </a:lnTo>
                    <a:lnTo>
                      <a:pt x="1440" y="2162"/>
                    </a:lnTo>
                    <a:lnTo>
                      <a:pt x="1360" y="2184"/>
                    </a:lnTo>
                    <a:lnTo>
                      <a:pt x="1277" y="2200"/>
                    </a:lnTo>
                    <a:lnTo>
                      <a:pt x="1193" y="2210"/>
                    </a:lnTo>
                    <a:lnTo>
                      <a:pt x="1107" y="2213"/>
                    </a:lnTo>
                    <a:lnTo>
                      <a:pt x="1021" y="2210"/>
                    </a:lnTo>
                    <a:lnTo>
                      <a:pt x="936" y="2200"/>
                    </a:lnTo>
                    <a:lnTo>
                      <a:pt x="853" y="2184"/>
                    </a:lnTo>
                    <a:lnTo>
                      <a:pt x="773" y="2162"/>
                    </a:lnTo>
                    <a:lnTo>
                      <a:pt x="695" y="2134"/>
                    </a:lnTo>
                    <a:lnTo>
                      <a:pt x="620" y="2100"/>
                    </a:lnTo>
                    <a:lnTo>
                      <a:pt x="548" y="2062"/>
                    </a:lnTo>
                    <a:lnTo>
                      <a:pt x="480" y="2019"/>
                    </a:lnTo>
                    <a:lnTo>
                      <a:pt x="414" y="1969"/>
                    </a:lnTo>
                    <a:lnTo>
                      <a:pt x="353" y="1917"/>
                    </a:lnTo>
                    <a:lnTo>
                      <a:pt x="296" y="1860"/>
                    </a:lnTo>
                    <a:lnTo>
                      <a:pt x="244" y="1799"/>
                    </a:lnTo>
                    <a:lnTo>
                      <a:pt x="195" y="1733"/>
                    </a:lnTo>
                    <a:lnTo>
                      <a:pt x="151" y="1665"/>
                    </a:lnTo>
                    <a:lnTo>
                      <a:pt x="113" y="1593"/>
                    </a:lnTo>
                    <a:lnTo>
                      <a:pt x="79" y="1518"/>
                    </a:lnTo>
                    <a:lnTo>
                      <a:pt x="51" y="1440"/>
                    </a:lnTo>
                    <a:lnTo>
                      <a:pt x="29" y="1360"/>
                    </a:lnTo>
                    <a:lnTo>
                      <a:pt x="13" y="1277"/>
                    </a:lnTo>
                    <a:lnTo>
                      <a:pt x="3" y="1193"/>
                    </a:lnTo>
                    <a:lnTo>
                      <a:pt x="0" y="1107"/>
                    </a:lnTo>
                    <a:lnTo>
                      <a:pt x="3" y="1021"/>
                    </a:lnTo>
                    <a:lnTo>
                      <a:pt x="13" y="936"/>
                    </a:lnTo>
                    <a:lnTo>
                      <a:pt x="29" y="853"/>
                    </a:lnTo>
                    <a:lnTo>
                      <a:pt x="51" y="773"/>
                    </a:lnTo>
                    <a:lnTo>
                      <a:pt x="79" y="695"/>
                    </a:lnTo>
                    <a:lnTo>
                      <a:pt x="113" y="620"/>
                    </a:lnTo>
                    <a:lnTo>
                      <a:pt x="151" y="548"/>
                    </a:lnTo>
                    <a:lnTo>
                      <a:pt x="195" y="480"/>
                    </a:lnTo>
                    <a:lnTo>
                      <a:pt x="244" y="414"/>
                    </a:lnTo>
                    <a:lnTo>
                      <a:pt x="296" y="353"/>
                    </a:lnTo>
                    <a:lnTo>
                      <a:pt x="353" y="296"/>
                    </a:lnTo>
                    <a:lnTo>
                      <a:pt x="414" y="244"/>
                    </a:lnTo>
                    <a:lnTo>
                      <a:pt x="480" y="195"/>
                    </a:lnTo>
                    <a:lnTo>
                      <a:pt x="548" y="151"/>
                    </a:lnTo>
                    <a:lnTo>
                      <a:pt x="620" y="113"/>
                    </a:lnTo>
                    <a:lnTo>
                      <a:pt x="695" y="79"/>
                    </a:lnTo>
                    <a:lnTo>
                      <a:pt x="773" y="51"/>
                    </a:lnTo>
                    <a:lnTo>
                      <a:pt x="853" y="29"/>
                    </a:lnTo>
                    <a:lnTo>
                      <a:pt x="936" y="13"/>
                    </a:lnTo>
                    <a:lnTo>
                      <a:pt x="1021" y="3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>
                <a:off x="2814638" y="2890838"/>
                <a:ext cx="122238" cy="90488"/>
              </a:xfrm>
              <a:custGeom>
                <a:rect b="b" l="l" r="r" t="t"/>
                <a:pathLst>
                  <a:path extrusionOk="0" h="627" w="848">
                    <a:moveTo>
                      <a:pt x="69" y="0"/>
                    </a:moveTo>
                    <a:lnTo>
                      <a:pt x="132" y="2"/>
                    </a:lnTo>
                    <a:lnTo>
                      <a:pt x="195" y="10"/>
                    </a:lnTo>
                    <a:lnTo>
                      <a:pt x="257" y="21"/>
                    </a:lnTo>
                    <a:lnTo>
                      <a:pt x="318" y="37"/>
                    </a:lnTo>
                    <a:lnTo>
                      <a:pt x="377" y="59"/>
                    </a:lnTo>
                    <a:lnTo>
                      <a:pt x="435" y="85"/>
                    </a:lnTo>
                    <a:lnTo>
                      <a:pt x="490" y="115"/>
                    </a:lnTo>
                    <a:lnTo>
                      <a:pt x="544" y="149"/>
                    </a:lnTo>
                    <a:lnTo>
                      <a:pt x="601" y="193"/>
                    </a:lnTo>
                    <a:lnTo>
                      <a:pt x="652" y="240"/>
                    </a:lnTo>
                    <a:lnTo>
                      <a:pt x="701" y="292"/>
                    </a:lnTo>
                    <a:lnTo>
                      <a:pt x="744" y="347"/>
                    </a:lnTo>
                    <a:lnTo>
                      <a:pt x="782" y="406"/>
                    </a:lnTo>
                    <a:lnTo>
                      <a:pt x="816" y="468"/>
                    </a:lnTo>
                    <a:lnTo>
                      <a:pt x="843" y="532"/>
                    </a:lnTo>
                    <a:lnTo>
                      <a:pt x="848" y="550"/>
                    </a:lnTo>
                    <a:lnTo>
                      <a:pt x="848" y="569"/>
                    </a:lnTo>
                    <a:lnTo>
                      <a:pt x="842" y="586"/>
                    </a:lnTo>
                    <a:lnTo>
                      <a:pt x="834" y="601"/>
                    </a:lnTo>
                    <a:lnTo>
                      <a:pt x="820" y="613"/>
                    </a:lnTo>
                    <a:lnTo>
                      <a:pt x="804" y="622"/>
                    </a:lnTo>
                    <a:lnTo>
                      <a:pt x="792" y="626"/>
                    </a:lnTo>
                    <a:lnTo>
                      <a:pt x="779" y="627"/>
                    </a:lnTo>
                    <a:lnTo>
                      <a:pt x="763" y="625"/>
                    </a:lnTo>
                    <a:lnTo>
                      <a:pt x="748" y="619"/>
                    </a:lnTo>
                    <a:lnTo>
                      <a:pt x="734" y="609"/>
                    </a:lnTo>
                    <a:lnTo>
                      <a:pt x="723" y="598"/>
                    </a:lnTo>
                    <a:lnTo>
                      <a:pt x="715" y="583"/>
                    </a:lnTo>
                    <a:lnTo>
                      <a:pt x="690" y="527"/>
                    </a:lnTo>
                    <a:lnTo>
                      <a:pt x="662" y="474"/>
                    </a:lnTo>
                    <a:lnTo>
                      <a:pt x="629" y="424"/>
                    </a:lnTo>
                    <a:lnTo>
                      <a:pt x="591" y="378"/>
                    </a:lnTo>
                    <a:lnTo>
                      <a:pt x="552" y="335"/>
                    </a:lnTo>
                    <a:lnTo>
                      <a:pt x="508" y="296"/>
                    </a:lnTo>
                    <a:lnTo>
                      <a:pt x="460" y="261"/>
                    </a:lnTo>
                    <a:lnTo>
                      <a:pt x="410" y="230"/>
                    </a:lnTo>
                    <a:lnTo>
                      <a:pt x="357" y="202"/>
                    </a:lnTo>
                    <a:lnTo>
                      <a:pt x="304" y="179"/>
                    </a:lnTo>
                    <a:lnTo>
                      <a:pt x="247" y="162"/>
                    </a:lnTo>
                    <a:lnTo>
                      <a:pt x="189" y="148"/>
                    </a:lnTo>
                    <a:lnTo>
                      <a:pt x="129" y="140"/>
                    </a:lnTo>
                    <a:lnTo>
                      <a:pt x="69" y="138"/>
                    </a:lnTo>
                    <a:lnTo>
                      <a:pt x="50" y="135"/>
                    </a:lnTo>
                    <a:lnTo>
                      <a:pt x="34" y="129"/>
                    </a:lnTo>
                    <a:lnTo>
                      <a:pt x="19" y="118"/>
                    </a:lnTo>
                    <a:lnTo>
                      <a:pt x="8" y="104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0"/>
                    </a:lnTo>
                    <a:lnTo>
                      <a:pt x="8" y="34"/>
                    </a:lnTo>
                    <a:lnTo>
                      <a:pt x="19" y="20"/>
                    </a:lnTo>
                    <a:lnTo>
                      <a:pt x="34" y="8"/>
                    </a:lnTo>
                    <a:lnTo>
                      <a:pt x="50" y="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" name="Google Shape;62;p11"/>
          <p:cNvGrpSpPr/>
          <p:nvPr/>
        </p:nvGrpSpPr>
        <p:grpSpPr>
          <a:xfrm>
            <a:off x="4639624" y="2440131"/>
            <a:ext cx="4098299" cy="751400"/>
            <a:chOff x="4639624" y="2440131"/>
            <a:chExt cx="4098299" cy="751400"/>
          </a:xfrm>
        </p:grpSpPr>
        <p:sp>
          <p:nvSpPr>
            <p:cNvPr id="63" name="Google Shape;63;p11"/>
            <p:cNvSpPr/>
            <p:nvPr/>
          </p:nvSpPr>
          <p:spPr>
            <a:xfrm>
              <a:off x="5669523" y="2440131"/>
              <a:ext cx="3068400" cy="7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br>
                <a:rPr b="0" i="0" lang="en-US" sz="1050" u="none" cap="none" strike="noStrike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Select the questions in line with your analysis objective(s)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Google Shape;64;p11"/>
            <p:cNvGrpSpPr/>
            <p:nvPr/>
          </p:nvGrpSpPr>
          <p:grpSpPr>
            <a:xfrm flipH="1">
              <a:off x="4639624" y="2448303"/>
              <a:ext cx="894160" cy="743228"/>
              <a:chOff x="3572616" y="1246644"/>
              <a:chExt cx="993140" cy="825501"/>
            </a:xfrm>
          </p:grpSpPr>
          <p:sp>
            <p:nvSpPr>
              <p:cNvPr id="65" name="Google Shape;65;p11"/>
              <p:cNvSpPr/>
              <p:nvPr/>
            </p:nvSpPr>
            <p:spPr>
              <a:xfrm rot="5400000">
                <a:off x="3790368" y="1296756"/>
                <a:ext cx="825500" cy="725276"/>
              </a:xfrm>
              <a:prstGeom prst="round2SameRect">
                <a:avLst>
                  <a:gd fmla="val 9282" name="adj1"/>
                  <a:gd fmla="val 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 flipH="1" rot="-5400000">
                <a:off x="3274166" y="1545095"/>
                <a:ext cx="825500" cy="2286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7" name="Google Shape;67;p11"/>
            <p:cNvGrpSpPr/>
            <p:nvPr/>
          </p:nvGrpSpPr>
          <p:grpSpPr>
            <a:xfrm>
              <a:off x="4797626" y="2649994"/>
              <a:ext cx="337478" cy="337427"/>
              <a:chOff x="4538663" y="2811463"/>
              <a:chExt cx="511175" cy="511175"/>
            </a:xfrm>
          </p:grpSpPr>
          <p:sp>
            <p:nvSpPr>
              <p:cNvPr id="68" name="Google Shape;68;p11"/>
              <p:cNvSpPr/>
              <p:nvPr/>
            </p:nvSpPr>
            <p:spPr>
              <a:xfrm>
                <a:off x="4538663" y="2811463"/>
                <a:ext cx="392113" cy="511175"/>
              </a:xfrm>
              <a:custGeom>
                <a:rect b="b" l="l" r="r" t="t"/>
                <a:pathLst>
                  <a:path extrusionOk="0" h="3542" w="2716">
                    <a:moveTo>
                      <a:pt x="708" y="354"/>
                    </a:moveTo>
                    <a:lnTo>
                      <a:pt x="708" y="590"/>
                    </a:lnTo>
                    <a:lnTo>
                      <a:pt x="1190" y="590"/>
                    </a:lnTo>
                    <a:lnTo>
                      <a:pt x="1204" y="561"/>
                    </a:lnTo>
                    <a:lnTo>
                      <a:pt x="1221" y="536"/>
                    </a:lnTo>
                    <a:lnTo>
                      <a:pt x="1244" y="513"/>
                    </a:lnTo>
                    <a:lnTo>
                      <a:pt x="1270" y="496"/>
                    </a:lnTo>
                    <a:lnTo>
                      <a:pt x="1299" y="482"/>
                    </a:lnTo>
                    <a:lnTo>
                      <a:pt x="1330" y="474"/>
                    </a:lnTo>
                    <a:lnTo>
                      <a:pt x="1361" y="472"/>
                    </a:lnTo>
                    <a:lnTo>
                      <a:pt x="1391" y="475"/>
                    </a:lnTo>
                    <a:lnTo>
                      <a:pt x="1420" y="484"/>
                    </a:lnTo>
                    <a:lnTo>
                      <a:pt x="1448" y="497"/>
                    </a:lnTo>
                    <a:lnTo>
                      <a:pt x="1473" y="514"/>
                    </a:lnTo>
                    <a:lnTo>
                      <a:pt x="1494" y="536"/>
                    </a:lnTo>
                    <a:lnTo>
                      <a:pt x="1511" y="561"/>
                    </a:lnTo>
                    <a:lnTo>
                      <a:pt x="1525" y="590"/>
                    </a:lnTo>
                    <a:lnTo>
                      <a:pt x="2007" y="590"/>
                    </a:lnTo>
                    <a:lnTo>
                      <a:pt x="2007" y="354"/>
                    </a:lnTo>
                    <a:lnTo>
                      <a:pt x="708" y="354"/>
                    </a:lnTo>
                    <a:close/>
                    <a:moveTo>
                      <a:pt x="118" y="354"/>
                    </a:moveTo>
                    <a:lnTo>
                      <a:pt x="118" y="3424"/>
                    </a:lnTo>
                    <a:lnTo>
                      <a:pt x="2597" y="3424"/>
                    </a:lnTo>
                    <a:lnTo>
                      <a:pt x="2597" y="354"/>
                    </a:lnTo>
                    <a:lnTo>
                      <a:pt x="2125" y="354"/>
                    </a:lnTo>
                    <a:lnTo>
                      <a:pt x="2125" y="649"/>
                    </a:lnTo>
                    <a:lnTo>
                      <a:pt x="2122" y="668"/>
                    </a:lnTo>
                    <a:lnTo>
                      <a:pt x="2113" y="684"/>
                    </a:lnTo>
                    <a:lnTo>
                      <a:pt x="2101" y="697"/>
                    </a:lnTo>
                    <a:lnTo>
                      <a:pt x="2084" y="705"/>
                    </a:lnTo>
                    <a:lnTo>
                      <a:pt x="2066" y="708"/>
                    </a:lnTo>
                    <a:lnTo>
                      <a:pt x="1476" y="708"/>
                    </a:lnTo>
                    <a:lnTo>
                      <a:pt x="1458" y="705"/>
                    </a:lnTo>
                    <a:lnTo>
                      <a:pt x="1441" y="697"/>
                    </a:lnTo>
                    <a:lnTo>
                      <a:pt x="1429" y="684"/>
                    </a:lnTo>
                    <a:lnTo>
                      <a:pt x="1420" y="668"/>
                    </a:lnTo>
                    <a:lnTo>
                      <a:pt x="1417" y="649"/>
                    </a:lnTo>
                    <a:lnTo>
                      <a:pt x="1414" y="631"/>
                    </a:lnTo>
                    <a:lnTo>
                      <a:pt x="1405" y="615"/>
                    </a:lnTo>
                    <a:lnTo>
                      <a:pt x="1392" y="602"/>
                    </a:lnTo>
                    <a:lnTo>
                      <a:pt x="1376" y="594"/>
                    </a:lnTo>
                    <a:lnTo>
                      <a:pt x="1358" y="590"/>
                    </a:lnTo>
                    <a:lnTo>
                      <a:pt x="1340" y="594"/>
                    </a:lnTo>
                    <a:lnTo>
                      <a:pt x="1323" y="602"/>
                    </a:lnTo>
                    <a:lnTo>
                      <a:pt x="1311" y="615"/>
                    </a:lnTo>
                    <a:lnTo>
                      <a:pt x="1302" y="631"/>
                    </a:lnTo>
                    <a:lnTo>
                      <a:pt x="1299" y="649"/>
                    </a:lnTo>
                    <a:lnTo>
                      <a:pt x="1296" y="668"/>
                    </a:lnTo>
                    <a:lnTo>
                      <a:pt x="1287" y="684"/>
                    </a:lnTo>
                    <a:lnTo>
                      <a:pt x="1274" y="697"/>
                    </a:lnTo>
                    <a:lnTo>
                      <a:pt x="1258" y="705"/>
                    </a:lnTo>
                    <a:lnTo>
                      <a:pt x="1240" y="708"/>
                    </a:lnTo>
                    <a:lnTo>
                      <a:pt x="649" y="708"/>
                    </a:lnTo>
                    <a:lnTo>
                      <a:pt x="631" y="705"/>
                    </a:lnTo>
                    <a:lnTo>
                      <a:pt x="615" y="697"/>
                    </a:lnTo>
                    <a:lnTo>
                      <a:pt x="602" y="684"/>
                    </a:lnTo>
                    <a:lnTo>
                      <a:pt x="594" y="668"/>
                    </a:lnTo>
                    <a:lnTo>
                      <a:pt x="590" y="649"/>
                    </a:lnTo>
                    <a:lnTo>
                      <a:pt x="590" y="354"/>
                    </a:lnTo>
                    <a:lnTo>
                      <a:pt x="118" y="354"/>
                    </a:lnTo>
                    <a:close/>
                    <a:moveTo>
                      <a:pt x="708" y="118"/>
                    </a:moveTo>
                    <a:lnTo>
                      <a:pt x="708" y="236"/>
                    </a:lnTo>
                    <a:lnTo>
                      <a:pt x="2007" y="236"/>
                    </a:lnTo>
                    <a:lnTo>
                      <a:pt x="2007" y="118"/>
                    </a:lnTo>
                    <a:lnTo>
                      <a:pt x="708" y="118"/>
                    </a:lnTo>
                    <a:close/>
                    <a:moveTo>
                      <a:pt x="649" y="0"/>
                    </a:moveTo>
                    <a:lnTo>
                      <a:pt x="2066" y="0"/>
                    </a:lnTo>
                    <a:lnTo>
                      <a:pt x="2084" y="3"/>
                    </a:lnTo>
                    <a:lnTo>
                      <a:pt x="2101" y="12"/>
                    </a:lnTo>
                    <a:lnTo>
                      <a:pt x="2113" y="25"/>
                    </a:lnTo>
                    <a:lnTo>
                      <a:pt x="2122" y="41"/>
                    </a:lnTo>
                    <a:lnTo>
                      <a:pt x="2125" y="59"/>
                    </a:lnTo>
                    <a:lnTo>
                      <a:pt x="2125" y="236"/>
                    </a:lnTo>
                    <a:lnTo>
                      <a:pt x="2657" y="236"/>
                    </a:lnTo>
                    <a:lnTo>
                      <a:pt x="2675" y="239"/>
                    </a:lnTo>
                    <a:lnTo>
                      <a:pt x="2691" y="248"/>
                    </a:lnTo>
                    <a:lnTo>
                      <a:pt x="2704" y="261"/>
                    </a:lnTo>
                    <a:lnTo>
                      <a:pt x="2712" y="277"/>
                    </a:lnTo>
                    <a:lnTo>
                      <a:pt x="2716" y="295"/>
                    </a:lnTo>
                    <a:lnTo>
                      <a:pt x="2716" y="3483"/>
                    </a:lnTo>
                    <a:lnTo>
                      <a:pt x="2712" y="3501"/>
                    </a:lnTo>
                    <a:lnTo>
                      <a:pt x="2704" y="3517"/>
                    </a:lnTo>
                    <a:lnTo>
                      <a:pt x="2691" y="3530"/>
                    </a:lnTo>
                    <a:lnTo>
                      <a:pt x="2675" y="3539"/>
                    </a:lnTo>
                    <a:lnTo>
                      <a:pt x="2657" y="3542"/>
                    </a:lnTo>
                    <a:lnTo>
                      <a:pt x="59" y="3542"/>
                    </a:lnTo>
                    <a:lnTo>
                      <a:pt x="41" y="3539"/>
                    </a:lnTo>
                    <a:lnTo>
                      <a:pt x="25" y="3530"/>
                    </a:lnTo>
                    <a:lnTo>
                      <a:pt x="12" y="3517"/>
                    </a:lnTo>
                    <a:lnTo>
                      <a:pt x="3" y="3501"/>
                    </a:lnTo>
                    <a:lnTo>
                      <a:pt x="0" y="3483"/>
                    </a:lnTo>
                    <a:lnTo>
                      <a:pt x="0" y="295"/>
                    </a:lnTo>
                    <a:lnTo>
                      <a:pt x="3" y="277"/>
                    </a:lnTo>
                    <a:lnTo>
                      <a:pt x="12" y="261"/>
                    </a:lnTo>
                    <a:lnTo>
                      <a:pt x="25" y="248"/>
                    </a:lnTo>
                    <a:lnTo>
                      <a:pt x="41" y="239"/>
                    </a:lnTo>
                    <a:lnTo>
                      <a:pt x="59" y="236"/>
                    </a:lnTo>
                    <a:lnTo>
                      <a:pt x="590" y="236"/>
                    </a:lnTo>
                    <a:lnTo>
                      <a:pt x="590" y="59"/>
                    </a:lnTo>
                    <a:lnTo>
                      <a:pt x="594" y="41"/>
                    </a:lnTo>
                    <a:lnTo>
                      <a:pt x="602" y="25"/>
                    </a:lnTo>
                    <a:lnTo>
                      <a:pt x="615" y="12"/>
                    </a:lnTo>
                    <a:lnTo>
                      <a:pt x="631" y="3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>
                <a:off x="4589463" y="2930526"/>
                <a:ext cx="68263" cy="68263"/>
              </a:xfrm>
              <a:custGeom>
                <a:rect b="b" l="l" r="r" t="t"/>
                <a:pathLst>
                  <a:path extrusionOk="0" h="473" w="472">
                    <a:moveTo>
                      <a:pt x="236" y="119"/>
                    </a:moveTo>
                    <a:lnTo>
                      <a:pt x="210" y="122"/>
                    </a:lnTo>
                    <a:lnTo>
                      <a:pt x="185" y="130"/>
                    </a:lnTo>
                    <a:lnTo>
                      <a:pt x="162" y="144"/>
                    </a:lnTo>
                    <a:lnTo>
                      <a:pt x="144" y="163"/>
                    </a:lnTo>
                    <a:lnTo>
                      <a:pt x="130" y="185"/>
                    </a:lnTo>
                    <a:lnTo>
                      <a:pt x="121" y="210"/>
                    </a:lnTo>
                    <a:lnTo>
                      <a:pt x="118" y="237"/>
                    </a:lnTo>
                    <a:lnTo>
                      <a:pt x="121" y="263"/>
                    </a:lnTo>
                    <a:lnTo>
                      <a:pt x="130" y="288"/>
                    </a:lnTo>
                    <a:lnTo>
                      <a:pt x="144" y="311"/>
                    </a:lnTo>
                    <a:lnTo>
                      <a:pt x="162" y="329"/>
                    </a:lnTo>
                    <a:lnTo>
                      <a:pt x="185" y="343"/>
                    </a:lnTo>
                    <a:lnTo>
                      <a:pt x="210" y="351"/>
                    </a:lnTo>
                    <a:lnTo>
                      <a:pt x="236" y="355"/>
                    </a:lnTo>
                    <a:lnTo>
                      <a:pt x="263" y="351"/>
                    </a:lnTo>
                    <a:lnTo>
                      <a:pt x="288" y="343"/>
                    </a:lnTo>
                    <a:lnTo>
                      <a:pt x="310" y="329"/>
                    </a:lnTo>
                    <a:lnTo>
                      <a:pt x="329" y="311"/>
                    </a:lnTo>
                    <a:lnTo>
                      <a:pt x="343" y="288"/>
                    </a:lnTo>
                    <a:lnTo>
                      <a:pt x="351" y="263"/>
                    </a:lnTo>
                    <a:lnTo>
                      <a:pt x="354" y="237"/>
                    </a:lnTo>
                    <a:lnTo>
                      <a:pt x="351" y="210"/>
                    </a:lnTo>
                    <a:lnTo>
                      <a:pt x="343" y="185"/>
                    </a:lnTo>
                    <a:lnTo>
                      <a:pt x="329" y="163"/>
                    </a:lnTo>
                    <a:lnTo>
                      <a:pt x="310" y="144"/>
                    </a:lnTo>
                    <a:lnTo>
                      <a:pt x="288" y="130"/>
                    </a:lnTo>
                    <a:lnTo>
                      <a:pt x="263" y="122"/>
                    </a:lnTo>
                    <a:lnTo>
                      <a:pt x="236" y="119"/>
                    </a:lnTo>
                    <a:close/>
                    <a:moveTo>
                      <a:pt x="236" y="0"/>
                    </a:moveTo>
                    <a:lnTo>
                      <a:pt x="275" y="4"/>
                    </a:lnTo>
                    <a:lnTo>
                      <a:pt x="311" y="12"/>
                    </a:lnTo>
                    <a:lnTo>
                      <a:pt x="345" y="27"/>
                    </a:lnTo>
                    <a:lnTo>
                      <a:pt x="376" y="46"/>
                    </a:lnTo>
                    <a:lnTo>
                      <a:pt x="404" y="69"/>
                    </a:lnTo>
                    <a:lnTo>
                      <a:pt x="427" y="97"/>
                    </a:lnTo>
                    <a:lnTo>
                      <a:pt x="446" y="128"/>
                    </a:lnTo>
                    <a:lnTo>
                      <a:pt x="461" y="161"/>
                    </a:lnTo>
                    <a:lnTo>
                      <a:pt x="469" y="198"/>
                    </a:lnTo>
                    <a:lnTo>
                      <a:pt x="472" y="237"/>
                    </a:lnTo>
                    <a:lnTo>
                      <a:pt x="469" y="275"/>
                    </a:lnTo>
                    <a:lnTo>
                      <a:pt x="461" y="312"/>
                    </a:lnTo>
                    <a:lnTo>
                      <a:pt x="446" y="345"/>
                    </a:lnTo>
                    <a:lnTo>
                      <a:pt x="427" y="376"/>
                    </a:lnTo>
                    <a:lnTo>
                      <a:pt x="404" y="404"/>
                    </a:lnTo>
                    <a:lnTo>
                      <a:pt x="376" y="428"/>
                    </a:lnTo>
                    <a:lnTo>
                      <a:pt x="345" y="446"/>
                    </a:lnTo>
                    <a:lnTo>
                      <a:pt x="311" y="461"/>
                    </a:lnTo>
                    <a:lnTo>
                      <a:pt x="275" y="470"/>
                    </a:lnTo>
                    <a:lnTo>
                      <a:pt x="236" y="473"/>
                    </a:lnTo>
                    <a:lnTo>
                      <a:pt x="198" y="470"/>
                    </a:lnTo>
                    <a:lnTo>
                      <a:pt x="161" y="461"/>
                    </a:lnTo>
                    <a:lnTo>
                      <a:pt x="128" y="446"/>
                    </a:lnTo>
                    <a:lnTo>
                      <a:pt x="97" y="428"/>
                    </a:lnTo>
                    <a:lnTo>
                      <a:pt x="69" y="404"/>
                    </a:lnTo>
                    <a:lnTo>
                      <a:pt x="45" y="376"/>
                    </a:lnTo>
                    <a:lnTo>
                      <a:pt x="27" y="345"/>
                    </a:lnTo>
                    <a:lnTo>
                      <a:pt x="12" y="312"/>
                    </a:lnTo>
                    <a:lnTo>
                      <a:pt x="3" y="275"/>
                    </a:lnTo>
                    <a:lnTo>
                      <a:pt x="0" y="237"/>
                    </a:lnTo>
                    <a:lnTo>
                      <a:pt x="3" y="198"/>
                    </a:lnTo>
                    <a:lnTo>
                      <a:pt x="12" y="161"/>
                    </a:lnTo>
                    <a:lnTo>
                      <a:pt x="27" y="128"/>
                    </a:lnTo>
                    <a:lnTo>
                      <a:pt x="45" y="97"/>
                    </a:lnTo>
                    <a:lnTo>
                      <a:pt x="69" y="69"/>
                    </a:lnTo>
                    <a:lnTo>
                      <a:pt x="97" y="46"/>
                    </a:lnTo>
                    <a:lnTo>
                      <a:pt x="128" y="27"/>
                    </a:lnTo>
                    <a:lnTo>
                      <a:pt x="161" y="12"/>
                    </a:lnTo>
                    <a:lnTo>
                      <a:pt x="198" y="4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" name="Google Shape;70;p11"/>
              <p:cNvSpPr/>
              <p:nvPr/>
            </p:nvSpPr>
            <p:spPr>
              <a:xfrm>
                <a:off x="4589463" y="3016251"/>
                <a:ext cx="68263" cy="68263"/>
              </a:xfrm>
              <a:custGeom>
                <a:rect b="b" l="l" r="r" t="t"/>
                <a:pathLst>
                  <a:path extrusionOk="0" h="472" w="472">
                    <a:moveTo>
                      <a:pt x="236" y="118"/>
                    </a:moveTo>
                    <a:lnTo>
                      <a:pt x="210" y="121"/>
                    </a:lnTo>
                    <a:lnTo>
                      <a:pt x="185" y="130"/>
                    </a:lnTo>
                    <a:lnTo>
                      <a:pt x="162" y="144"/>
                    </a:lnTo>
                    <a:lnTo>
                      <a:pt x="144" y="162"/>
                    </a:lnTo>
                    <a:lnTo>
                      <a:pt x="130" y="184"/>
                    </a:lnTo>
                    <a:lnTo>
                      <a:pt x="121" y="209"/>
                    </a:lnTo>
                    <a:lnTo>
                      <a:pt x="118" y="236"/>
                    </a:lnTo>
                    <a:lnTo>
                      <a:pt x="121" y="263"/>
                    </a:lnTo>
                    <a:lnTo>
                      <a:pt x="130" y="287"/>
                    </a:lnTo>
                    <a:lnTo>
                      <a:pt x="144" y="310"/>
                    </a:lnTo>
                    <a:lnTo>
                      <a:pt x="162" y="328"/>
                    </a:lnTo>
                    <a:lnTo>
                      <a:pt x="185" y="342"/>
                    </a:lnTo>
                    <a:lnTo>
                      <a:pt x="210" y="351"/>
                    </a:lnTo>
                    <a:lnTo>
                      <a:pt x="236" y="354"/>
                    </a:lnTo>
                    <a:lnTo>
                      <a:pt x="263" y="351"/>
                    </a:lnTo>
                    <a:lnTo>
                      <a:pt x="288" y="342"/>
                    </a:lnTo>
                    <a:lnTo>
                      <a:pt x="310" y="328"/>
                    </a:lnTo>
                    <a:lnTo>
                      <a:pt x="329" y="310"/>
                    </a:lnTo>
                    <a:lnTo>
                      <a:pt x="343" y="287"/>
                    </a:lnTo>
                    <a:lnTo>
                      <a:pt x="351" y="263"/>
                    </a:lnTo>
                    <a:lnTo>
                      <a:pt x="354" y="236"/>
                    </a:lnTo>
                    <a:lnTo>
                      <a:pt x="351" y="209"/>
                    </a:lnTo>
                    <a:lnTo>
                      <a:pt x="343" y="184"/>
                    </a:lnTo>
                    <a:lnTo>
                      <a:pt x="329" y="162"/>
                    </a:lnTo>
                    <a:lnTo>
                      <a:pt x="310" y="144"/>
                    </a:lnTo>
                    <a:lnTo>
                      <a:pt x="288" y="130"/>
                    </a:lnTo>
                    <a:lnTo>
                      <a:pt x="263" y="121"/>
                    </a:lnTo>
                    <a:lnTo>
                      <a:pt x="236" y="118"/>
                    </a:lnTo>
                    <a:close/>
                    <a:moveTo>
                      <a:pt x="236" y="0"/>
                    </a:moveTo>
                    <a:lnTo>
                      <a:pt x="275" y="3"/>
                    </a:lnTo>
                    <a:lnTo>
                      <a:pt x="311" y="12"/>
                    </a:lnTo>
                    <a:lnTo>
                      <a:pt x="345" y="27"/>
                    </a:lnTo>
                    <a:lnTo>
                      <a:pt x="376" y="45"/>
                    </a:lnTo>
                    <a:lnTo>
                      <a:pt x="404" y="68"/>
                    </a:lnTo>
                    <a:lnTo>
                      <a:pt x="427" y="96"/>
                    </a:lnTo>
                    <a:lnTo>
                      <a:pt x="446" y="128"/>
                    </a:lnTo>
                    <a:lnTo>
                      <a:pt x="461" y="161"/>
                    </a:lnTo>
                    <a:lnTo>
                      <a:pt x="469" y="197"/>
                    </a:lnTo>
                    <a:lnTo>
                      <a:pt x="472" y="236"/>
                    </a:lnTo>
                    <a:lnTo>
                      <a:pt x="469" y="275"/>
                    </a:lnTo>
                    <a:lnTo>
                      <a:pt x="461" y="311"/>
                    </a:lnTo>
                    <a:lnTo>
                      <a:pt x="446" y="344"/>
                    </a:lnTo>
                    <a:lnTo>
                      <a:pt x="427" y="375"/>
                    </a:lnTo>
                    <a:lnTo>
                      <a:pt x="404" y="403"/>
                    </a:lnTo>
                    <a:lnTo>
                      <a:pt x="376" y="427"/>
                    </a:lnTo>
                    <a:lnTo>
                      <a:pt x="345" y="445"/>
                    </a:lnTo>
                    <a:lnTo>
                      <a:pt x="311" y="460"/>
                    </a:lnTo>
                    <a:lnTo>
                      <a:pt x="275" y="469"/>
                    </a:lnTo>
                    <a:lnTo>
                      <a:pt x="236" y="472"/>
                    </a:lnTo>
                    <a:lnTo>
                      <a:pt x="198" y="469"/>
                    </a:lnTo>
                    <a:lnTo>
                      <a:pt x="161" y="460"/>
                    </a:lnTo>
                    <a:lnTo>
                      <a:pt x="128" y="445"/>
                    </a:lnTo>
                    <a:lnTo>
                      <a:pt x="97" y="427"/>
                    </a:lnTo>
                    <a:lnTo>
                      <a:pt x="69" y="403"/>
                    </a:lnTo>
                    <a:lnTo>
                      <a:pt x="45" y="375"/>
                    </a:lnTo>
                    <a:lnTo>
                      <a:pt x="27" y="344"/>
                    </a:lnTo>
                    <a:lnTo>
                      <a:pt x="12" y="311"/>
                    </a:lnTo>
                    <a:lnTo>
                      <a:pt x="3" y="275"/>
                    </a:lnTo>
                    <a:lnTo>
                      <a:pt x="0" y="236"/>
                    </a:lnTo>
                    <a:lnTo>
                      <a:pt x="3" y="197"/>
                    </a:lnTo>
                    <a:lnTo>
                      <a:pt x="12" y="161"/>
                    </a:lnTo>
                    <a:lnTo>
                      <a:pt x="27" y="128"/>
                    </a:lnTo>
                    <a:lnTo>
                      <a:pt x="45" y="96"/>
                    </a:lnTo>
                    <a:lnTo>
                      <a:pt x="69" y="68"/>
                    </a:lnTo>
                    <a:lnTo>
                      <a:pt x="97" y="45"/>
                    </a:lnTo>
                    <a:lnTo>
                      <a:pt x="128" y="27"/>
                    </a:lnTo>
                    <a:lnTo>
                      <a:pt x="161" y="12"/>
                    </a:lnTo>
                    <a:lnTo>
                      <a:pt x="198" y="3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" name="Google Shape;71;p11"/>
              <p:cNvSpPr/>
              <p:nvPr/>
            </p:nvSpPr>
            <p:spPr>
              <a:xfrm>
                <a:off x="4743451" y="2940051"/>
                <a:ext cx="136525" cy="15875"/>
              </a:xfrm>
              <a:custGeom>
                <a:rect b="b" l="l" r="r" t="t"/>
                <a:pathLst>
                  <a:path extrusionOk="0" h="118" w="944">
                    <a:moveTo>
                      <a:pt x="59" y="0"/>
                    </a:moveTo>
                    <a:lnTo>
                      <a:pt x="885" y="0"/>
                    </a:lnTo>
                    <a:lnTo>
                      <a:pt x="904" y="3"/>
                    </a:lnTo>
                    <a:lnTo>
                      <a:pt x="920" y="11"/>
                    </a:lnTo>
                    <a:lnTo>
                      <a:pt x="933" y="24"/>
                    </a:lnTo>
                    <a:lnTo>
                      <a:pt x="941" y="40"/>
                    </a:lnTo>
                    <a:lnTo>
                      <a:pt x="944" y="59"/>
                    </a:lnTo>
                    <a:lnTo>
                      <a:pt x="941" y="77"/>
                    </a:lnTo>
                    <a:lnTo>
                      <a:pt x="933" y="93"/>
                    </a:lnTo>
                    <a:lnTo>
                      <a:pt x="920" y="106"/>
                    </a:lnTo>
                    <a:lnTo>
                      <a:pt x="904" y="114"/>
                    </a:lnTo>
                    <a:lnTo>
                      <a:pt x="885" y="118"/>
                    </a:lnTo>
                    <a:lnTo>
                      <a:pt x="59" y="118"/>
                    </a:lnTo>
                    <a:lnTo>
                      <a:pt x="41" y="114"/>
                    </a:lnTo>
                    <a:lnTo>
                      <a:pt x="24" y="106"/>
                    </a:lnTo>
                    <a:lnTo>
                      <a:pt x="12" y="93"/>
                    </a:lnTo>
                    <a:lnTo>
                      <a:pt x="3" y="77"/>
                    </a:lnTo>
                    <a:lnTo>
                      <a:pt x="0" y="59"/>
                    </a:lnTo>
                    <a:lnTo>
                      <a:pt x="3" y="40"/>
                    </a:lnTo>
                    <a:lnTo>
                      <a:pt x="12" y="24"/>
                    </a:lnTo>
                    <a:lnTo>
                      <a:pt x="24" y="11"/>
                    </a:lnTo>
                    <a:lnTo>
                      <a:pt x="41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2" name="Google Shape;72;p11"/>
              <p:cNvSpPr/>
              <p:nvPr/>
            </p:nvSpPr>
            <p:spPr>
              <a:xfrm>
                <a:off x="4675188" y="2940051"/>
                <a:ext cx="50800" cy="15875"/>
              </a:xfrm>
              <a:custGeom>
                <a:rect b="b" l="l" r="r" t="t"/>
                <a:pathLst>
                  <a:path extrusionOk="0" h="118" w="354">
                    <a:moveTo>
                      <a:pt x="59" y="0"/>
                    </a:moveTo>
                    <a:lnTo>
                      <a:pt x="295" y="0"/>
                    </a:lnTo>
                    <a:lnTo>
                      <a:pt x="313" y="3"/>
                    </a:lnTo>
                    <a:lnTo>
                      <a:pt x="329" y="11"/>
                    </a:lnTo>
                    <a:lnTo>
                      <a:pt x="342" y="24"/>
                    </a:lnTo>
                    <a:lnTo>
                      <a:pt x="351" y="40"/>
                    </a:lnTo>
                    <a:lnTo>
                      <a:pt x="354" y="59"/>
                    </a:lnTo>
                    <a:lnTo>
                      <a:pt x="351" y="77"/>
                    </a:lnTo>
                    <a:lnTo>
                      <a:pt x="342" y="93"/>
                    </a:lnTo>
                    <a:lnTo>
                      <a:pt x="329" y="106"/>
                    </a:lnTo>
                    <a:lnTo>
                      <a:pt x="313" y="114"/>
                    </a:lnTo>
                    <a:lnTo>
                      <a:pt x="295" y="118"/>
                    </a:lnTo>
                    <a:lnTo>
                      <a:pt x="59" y="118"/>
                    </a:lnTo>
                    <a:lnTo>
                      <a:pt x="40" y="114"/>
                    </a:lnTo>
                    <a:lnTo>
                      <a:pt x="24" y="106"/>
                    </a:lnTo>
                    <a:lnTo>
                      <a:pt x="11" y="93"/>
                    </a:lnTo>
                    <a:lnTo>
                      <a:pt x="3" y="77"/>
                    </a:lnTo>
                    <a:lnTo>
                      <a:pt x="0" y="59"/>
                    </a:lnTo>
                    <a:lnTo>
                      <a:pt x="3" y="40"/>
                    </a:lnTo>
                    <a:lnTo>
                      <a:pt x="11" y="24"/>
                    </a:lnTo>
                    <a:lnTo>
                      <a:pt x="24" y="11"/>
                    </a:lnTo>
                    <a:lnTo>
                      <a:pt x="40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4794251" y="2973388"/>
                <a:ext cx="85725" cy="17463"/>
              </a:xfrm>
              <a:custGeom>
                <a:rect b="b" l="l" r="r" t="t"/>
                <a:pathLst>
                  <a:path extrusionOk="0" h="118" w="590">
                    <a:moveTo>
                      <a:pt x="59" y="0"/>
                    </a:moveTo>
                    <a:lnTo>
                      <a:pt x="531" y="0"/>
                    </a:lnTo>
                    <a:lnTo>
                      <a:pt x="550" y="3"/>
                    </a:lnTo>
                    <a:lnTo>
                      <a:pt x="566" y="11"/>
                    </a:lnTo>
                    <a:lnTo>
                      <a:pt x="579" y="24"/>
                    </a:lnTo>
                    <a:lnTo>
                      <a:pt x="587" y="40"/>
                    </a:lnTo>
                    <a:lnTo>
                      <a:pt x="590" y="59"/>
                    </a:lnTo>
                    <a:lnTo>
                      <a:pt x="587" y="77"/>
                    </a:lnTo>
                    <a:lnTo>
                      <a:pt x="579" y="93"/>
                    </a:lnTo>
                    <a:lnTo>
                      <a:pt x="566" y="106"/>
                    </a:lnTo>
                    <a:lnTo>
                      <a:pt x="550" y="114"/>
                    </a:lnTo>
                    <a:lnTo>
                      <a:pt x="531" y="118"/>
                    </a:lnTo>
                    <a:lnTo>
                      <a:pt x="59" y="118"/>
                    </a:lnTo>
                    <a:lnTo>
                      <a:pt x="41" y="114"/>
                    </a:lnTo>
                    <a:lnTo>
                      <a:pt x="25" y="106"/>
                    </a:lnTo>
                    <a:lnTo>
                      <a:pt x="12" y="93"/>
                    </a:lnTo>
                    <a:lnTo>
                      <a:pt x="3" y="77"/>
                    </a:lnTo>
                    <a:lnTo>
                      <a:pt x="0" y="59"/>
                    </a:lnTo>
                    <a:lnTo>
                      <a:pt x="3" y="40"/>
                    </a:lnTo>
                    <a:lnTo>
                      <a:pt x="12" y="24"/>
                    </a:lnTo>
                    <a:lnTo>
                      <a:pt x="25" y="11"/>
                    </a:lnTo>
                    <a:lnTo>
                      <a:pt x="41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" name="Google Shape;74;p11"/>
              <p:cNvSpPr/>
              <p:nvPr/>
            </p:nvSpPr>
            <p:spPr>
              <a:xfrm>
                <a:off x="4675188" y="2973388"/>
                <a:ext cx="101600" cy="17463"/>
              </a:xfrm>
              <a:custGeom>
                <a:rect b="b" l="l" r="r" t="t"/>
                <a:pathLst>
                  <a:path extrusionOk="0" h="118" w="708">
                    <a:moveTo>
                      <a:pt x="59" y="0"/>
                    </a:moveTo>
                    <a:lnTo>
                      <a:pt x="649" y="0"/>
                    </a:lnTo>
                    <a:lnTo>
                      <a:pt x="667" y="3"/>
                    </a:lnTo>
                    <a:lnTo>
                      <a:pt x="683" y="11"/>
                    </a:lnTo>
                    <a:lnTo>
                      <a:pt x="696" y="24"/>
                    </a:lnTo>
                    <a:lnTo>
                      <a:pt x="705" y="40"/>
                    </a:lnTo>
                    <a:lnTo>
                      <a:pt x="708" y="59"/>
                    </a:lnTo>
                    <a:lnTo>
                      <a:pt x="705" y="77"/>
                    </a:lnTo>
                    <a:lnTo>
                      <a:pt x="696" y="93"/>
                    </a:lnTo>
                    <a:lnTo>
                      <a:pt x="683" y="106"/>
                    </a:lnTo>
                    <a:lnTo>
                      <a:pt x="667" y="114"/>
                    </a:lnTo>
                    <a:lnTo>
                      <a:pt x="649" y="118"/>
                    </a:lnTo>
                    <a:lnTo>
                      <a:pt x="59" y="118"/>
                    </a:lnTo>
                    <a:lnTo>
                      <a:pt x="40" y="114"/>
                    </a:lnTo>
                    <a:lnTo>
                      <a:pt x="24" y="106"/>
                    </a:lnTo>
                    <a:lnTo>
                      <a:pt x="11" y="93"/>
                    </a:lnTo>
                    <a:lnTo>
                      <a:pt x="3" y="77"/>
                    </a:lnTo>
                    <a:lnTo>
                      <a:pt x="0" y="59"/>
                    </a:lnTo>
                    <a:lnTo>
                      <a:pt x="3" y="40"/>
                    </a:lnTo>
                    <a:lnTo>
                      <a:pt x="11" y="24"/>
                    </a:lnTo>
                    <a:lnTo>
                      <a:pt x="24" y="11"/>
                    </a:lnTo>
                    <a:lnTo>
                      <a:pt x="40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5" name="Google Shape;75;p11"/>
              <p:cNvSpPr/>
              <p:nvPr/>
            </p:nvSpPr>
            <p:spPr>
              <a:xfrm>
                <a:off x="4827588" y="3024188"/>
                <a:ext cx="52388" cy="17463"/>
              </a:xfrm>
              <a:custGeom>
                <a:rect b="b" l="l" r="r" t="t"/>
                <a:pathLst>
                  <a:path extrusionOk="0" h="118" w="354">
                    <a:moveTo>
                      <a:pt x="59" y="0"/>
                    </a:moveTo>
                    <a:lnTo>
                      <a:pt x="295" y="0"/>
                    </a:lnTo>
                    <a:lnTo>
                      <a:pt x="314" y="3"/>
                    </a:lnTo>
                    <a:lnTo>
                      <a:pt x="330" y="12"/>
                    </a:lnTo>
                    <a:lnTo>
                      <a:pt x="343" y="25"/>
                    </a:lnTo>
                    <a:lnTo>
                      <a:pt x="351" y="41"/>
                    </a:lnTo>
                    <a:lnTo>
                      <a:pt x="354" y="59"/>
                    </a:lnTo>
                    <a:lnTo>
                      <a:pt x="351" y="77"/>
                    </a:lnTo>
                    <a:lnTo>
                      <a:pt x="343" y="93"/>
                    </a:lnTo>
                    <a:lnTo>
                      <a:pt x="330" y="106"/>
                    </a:lnTo>
                    <a:lnTo>
                      <a:pt x="314" y="115"/>
                    </a:lnTo>
                    <a:lnTo>
                      <a:pt x="295" y="118"/>
                    </a:lnTo>
                    <a:lnTo>
                      <a:pt x="59" y="118"/>
                    </a:lnTo>
                    <a:lnTo>
                      <a:pt x="41" y="115"/>
                    </a:lnTo>
                    <a:lnTo>
                      <a:pt x="25" y="106"/>
                    </a:lnTo>
                    <a:lnTo>
                      <a:pt x="12" y="93"/>
                    </a:lnTo>
                    <a:lnTo>
                      <a:pt x="3" y="77"/>
                    </a:lnTo>
                    <a:lnTo>
                      <a:pt x="0" y="59"/>
                    </a:lnTo>
                    <a:lnTo>
                      <a:pt x="3" y="41"/>
                    </a:lnTo>
                    <a:lnTo>
                      <a:pt x="12" y="25"/>
                    </a:lnTo>
                    <a:lnTo>
                      <a:pt x="25" y="12"/>
                    </a:lnTo>
                    <a:lnTo>
                      <a:pt x="41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4675188" y="3024188"/>
                <a:ext cx="136525" cy="17463"/>
              </a:xfrm>
              <a:custGeom>
                <a:rect b="b" l="l" r="r" t="t"/>
                <a:pathLst>
                  <a:path extrusionOk="0" h="118" w="944">
                    <a:moveTo>
                      <a:pt x="59" y="0"/>
                    </a:moveTo>
                    <a:lnTo>
                      <a:pt x="885" y="0"/>
                    </a:lnTo>
                    <a:lnTo>
                      <a:pt x="903" y="3"/>
                    </a:lnTo>
                    <a:lnTo>
                      <a:pt x="919" y="12"/>
                    </a:lnTo>
                    <a:lnTo>
                      <a:pt x="932" y="25"/>
                    </a:lnTo>
                    <a:lnTo>
                      <a:pt x="941" y="41"/>
                    </a:lnTo>
                    <a:lnTo>
                      <a:pt x="944" y="59"/>
                    </a:lnTo>
                    <a:lnTo>
                      <a:pt x="941" y="77"/>
                    </a:lnTo>
                    <a:lnTo>
                      <a:pt x="932" y="93"/>
                    </a:lnTo>
                    <a:lnTo>
                      <a:pt x="919" y="106"/>
                    </a:lnTo>
                    <a:lnTo>
                      <a:pt x="903" y="115"/>
                    </a:lnTo>
                    <a:lnTo>
                      <a:pt x="885" y="118"/>
                    </a:lnTo>
                    <a:lnTo>
                      <a:pt x="59" y="118"/>
                    </a:lnTo>
                    <a:lnTo>
                      <a:pt x="40" y="115"/>
                    </a:lnTo>
                    <a:lnTo>
                      <a:pt x="24" y="106"/>
                    </a:lnTo>
                    <a:lnTo>
                      <a:pt x="11" y="93"/>
                    </a:lnTo>
                    <a:lnTo>
                      <a:pt x="3" y="77"/>
                    </a:lnTo>
                    <a:lnTo>
                      <a:pt x="0" y="59"/>
                    </a:lnTo>
                    <a:lnTo>
                      <a:pt x="3" y="41"/>
                    </a:lnTo>
                    <a:lnTo>
                      <a:pt x="11" y="25"/>
                    </a:lnTo>
                    <a:lnTo>
                      <a:pt x="24" y="12"/>
                    </a:lnTo>
                    <a:lnTo>
                      <a:pt x="40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4768851" y="3059113"/>
                <a:ext cx="111125" cy="15875"/>
              </a:xfrm>
              <a:custGeom>
                <a:rect b="b" l="l" r="r" t="t"/>
                <a:pathLst>
                  <a:path extrusionOk="0" h="118" w="767">
                    <a:moveTo>
                      <a:pt x="59" y="0"/>
                    </a:moveTo>
                    <a:lnTo>
                      <a:pt x="708" y="0"/>
                    </a:lnTo>
                    <a:lnTo>
                      <a:pt x="727" y="3"/>
                    </a:lnTo>
                    <a:lnTo>
                      <a:pt x="743" y="12"/>
                    </a:lnTo>
                    <a:lnTo>
                      <a:pt x="756" y="25"/>
                    </a:lnTo>
                    <a:lnTo>
                      <a:pt x="764" y="41"/>
                    </a:lnTo>
                    <a:lnTo>
                      <a:pt x="767" y="59"/>
                    </a:lnTo>
                    <a:lnTo>
                      <a:pt x="764" y="77"/>
                    </a:lnTo>
                    <a:lnTo>
                      <a:pt x="756" y="93"/>
                    </a:lnTo>
                    <a:lnTo>
                      <a:pt x="743" y="106"/>
                    </a:lnTo>
                    <a:lnTo>
                      <a:pt x="727" y="115"/>
                    </a:lnTo>
                    <a:lnTo>
                      <a:pt x="708" y="118"/>
                    </a:lnTo>
                    <a:lnTo>
                      <a:pt x="59" y="118"/>
                    </a:lnTo>
                    <a:lnTo>
                      <a:pt x="41" y="115"/>
                    </a:lnTo>
                    <a:lnTo>
                      <a:pt x="25" y="106"/>
                    </a:lnTo>
                    <a:lnTo>
                      <a:pt x="12" y="93"/>
                    </a:lnTo>
                    <a:lnTo>
                      <a:pt x="3" y="77"/>
                    </a:lnTo>
                    <a:lnTo>
                      <a:pt x="0" y="59"/>
                    </a:lnTo>
                    <a:lnTo>
                      <a:pt x="3" y="41"/>
                    </a:lnTo>
                    <a:lnTo>
                      <a:pt x="12" y="25"/>
                    </a:lnTo>
                    <a:lnTo>
                      <a:pt x="25" y="12"/>
                    </a:lnTo>
                    <a:lnTo>
                      <a:pt x="41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8" name="Google Shape;78;p11"/>
              <p:cNvSpPr/>
              <p:nvPr/>
            </p:nvSpPr>
            <p:spPr>
              <a:xfrm>
                <a:off x="4675188" y="3059113"/>
                <a:ext cx="76200" cy="15875"/>
              </a:xfrm>
              <a:custGeom>
                <a:rect b="b" l="l" r="r" t="t"/>
                <a:pathLst>
                  <a:path extrusionOk="0" h="118" w="531">
                    <a:moveTo>
                      <a:pt x="59" y="0"/>
                    </a:moveTo>
                    <a:lnTo>
                      <a:pt x="472" y="0"/>
                    </a:lnTo>
                    <a:lnTo>
                      <a:pt x="490" y="3"/>
                    </a:lnTo>
                    <a:lnTo>
                      <a:pt x="506" y="12"/>
                    </a:lnTo>
                    <a:lnTo>
                      <a:pt x="519" y="25"/>
                    </a:lnTo>
                    <a:lnTo>
                      <a:pt x="528" y="41"/>
                    </a:lnTo>
                    <a:lnTo>
                      <a:pt x="531" y="59"/>
                    </a:lnTo>
                    <a:lnTo>
                      <a:pt x="528" y="77"/>
                    </a:lnTo>
                    <a:lnTo>
                      <a:pt x="519" y="93"/>
                    </a:lnTo>
                    <a:lnTo>
                      <a:pt x="506" y="106"/>
                    </a:lnTo>
                    <a:lnTo>
                      <a:pt x="490" y="115"/>
                    </a:lnTo>
                    <a:lnTo>
                      <a:pt x="472" y="118"/>
                    </a:lnTo>
                    <a:lnTo>
                      <a:pt x="59" y="118"/>
                    </a:lnTo>
                    <a:lnTo>
                      <a:pt x="40" y="115"/>
                    </a:lnTo>
                    <a:lnTo>
                      <a:pt x="24" y="106"/>
                    </a:lnTo>
                    <a:lnTo>
                      <a:pt x="11" y="93"/>
                    </a:lnTo>
                    <a:lnTo>
                      <a:pt x="3" y="77"/>
                    </a:lnTo>
                    <a:lnTo>
                      <a:pt x="0" y="59"/>
                    </a:lnTo>
                    <a:lnTo>
                      <a:pt x="3" y="41"/>
                    </a:lnTo>
                    <a:lnTo>
                      <a:pt x="11" y="25"/>
                    </a:lnTo>
                    <a:lnTo>
                      <a:pt x="24" y="12"/>
                    </a:lnTo>
                    <a:lnTo>
                      <a:pt x="40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" name="Google Shape;79;p11"/>
              <p:cNvSpPr/>
              <p:nvPr/>
            </p:nvSpPr>
            <p:spPr>
              <a:xfrm>
                <a:off x="4948238" y="2811463"/>
                <a:ext cx="101600" cy="511175"/>
              </a:xfrm>
              <a:custGeom>
                <a:rect b="b" l="l" r="r" t="t"/>
                <a:pathLst>
                  <a:path extrusionOk="0" h="3542" w="708">
                    <a:moveTo>
                      <a:pt x="154" y="3129"/>
                    </a:moveTo>
                    <a:lnTo>
                      <a:pt x="236" y="3292"/>
                    </a:lnTo>
                    <a:lnTo>
                      <a:pt x="317" y="3129"/>
                    </a:lnTo>
                    <a:lnTo>
                      <a:pt x="154" y="3129"/>
                    </a:lnTo>
                    <a:close/>
                    <a:moveTo>
                      <a:pt x="118" y="1358"/>
                    </a:moveTo>
                    <a:lnTo>
                      <a:pt x="118" y="3011"/>
                    </a:lnTo>
                    <a:lnTo>
                      <a:pt x="354" y="3011"/>
                    </a:lnTo>
                    <a:lnTo>
                      <a:pt x="354" y="1358"/>
                    </a:lnTo>
                    <a:lnTo>
                      <a:pt x="118" y="1358"/>
                    </a:lnTo>
                    <a:close/>
                    <a:moveTo>
                      <a:pt x="118" y="354"/>
                    </a:moveTo>
                    <a:lnTo>
                      <a:pt x="118" y="1240"/>
                    </a:lnTo>
                    <a:lnTo>
                      <a:pt x="354" y="1240"/>
                    </a:lnTo>
                    <a:lnTo>
                      <a:pt x="354" y="354"/>
                    </a:lnTo>
                    <a:lnTo>
                      <a:pt x="118" y="354"/>
                    </a:lnTo>
                    <a:close/>
                    <a:moveTo>
                      <a:pt x="236" y="118"/>
                    </a:moveTo>
                    <a:lnTo>
                      <a:pt x="209" y="121"/>
                    </a:lnTo>
                    <a:lnTo>
                      <a:pt x="184" y="130"/>
                    </a:lnTo>
                    <a:lnTo>
                      <a:pt x="162" y="144"/>
                    </a:lnTo>
                    <a:lnTo>
                      <a:pt x="143" y="162"/>
                    </a:lnTo>
                    <a:lnTo>
                      <a:pt x="129" y="185"/>
                    </a:lnTo>
                    <a:lnTo>
                      <a:pt x="121" y="209"/>
                    </a:lnTo>
                    <a:lnTo>
                      <a:pt x="118" y="236"/>
                    </a:lnTo>
                    <a:lnTo>
                      <a:pt x="354" y="236"/>
                    </a:lnTo>
                    <a:lnTo>
                      <a:pt x="351" y="209"/>
                    </a:lnTo>
                    <a:lnTo>
                      <a:pt x="342" y="185"/>
                    </a:lnTo>
                    <a:lnTo>
                      <a:pt x="328" y="162"/>
                    </a:lnTo>
                    <a:lnTo>
                      <a:pt x="310" y="144"/>
                    </a:lnTo>
                    <a:lnTo>
                      <a:pt x="287" y="130"/>
                    </a:lnTo>
                    <a:lnTo>
                      <a:pt x="263" y="121"/>
                    </a:lnTo>
                    <a:lnTo>
                      <a:pt x="236" y="118"/>
                    </a:lnTo>
                    <a:close/>
                    <a:moveTo>
                      <a:pt x="236" y="0"/>
                    </a:moveTo>
                    <a:lnTo>
                      <a:pt x="274" y="3"/>
                    </a:lnTo>
                    <a:lnTo>
                      <a:pt x="311" y="12"/>
                    </a:lnTo>
                    <a:lnTo>
                      <a:pt x="344" y="27"/>
                    </a:lnTo>
                    <a:lnTo>
                      <a:pt x="375" y="45"/>
                    </a:lnTo>
                    <a:lnTo>
                      <a:pt x="403" y="69"/>
                    </a:lnTo>
                    <a:lnTo>
                      <a:pt x="427" y="97"/>
                    </a:lnTo>
                    <a:lnTo>
                      <a:pt x="445" y="128"/>
                    </a:lnTo>
                    <a:lnTo>
                      <a:pt x="460" y="161"/>
                    </a:lnTo>
                    <a:lnTo>
                      <a:pt x="469" y="197"/>
                    </a:lnTo>
                    <a:lnTo>
                      <a:pt x="472" y="236"/>
                    </a:lnTo>
                    <a:lnTo>
                      <a:pt x="472" y="242"/>
                    </a:lnTo>
                    <a:lnTo>
                      <a:pt x="512" y="253"/>
                    </a:lnTo>
                    <a:lnTo>
                      <a:pt x="549" y="269"/>
                    </a:lnTo>
                    <a:lnTo>
                      <a:pt x="583" y="291"/>
                    </a:lnTo>
                    <a:lnTo>
                      <a:pt x="615" y="316"/>
                    </a:lnTo>
                    <a:lnTo>
                      <a:pt x="641" y="345"/>
                    </a:lnTo>
                    <a:lnTo>
                      <a:pt x="664" y="377"/>
                    </a:lnTo>
                    <a:lnTo>
                      <a:pt x="683" y="412"/>
                    </a:lnTo>
                    <a:lnTo>
                      <a:pt x="696" y="450"/>
                    </a:lnTo>
                    <a:lnTo>
                      <a:pt x="705" y="489"/>
                    </a:lnTo>
                    <a:lnTo>
                      <a:pt x="708" y="531"/>
                    </a:lnTo>
                    <a:lnTo>
                      <a:pt x="708" y="1063"/>
                    </a:lnTo>
                    <a:lnTo>
                      <a:pt x="705" y="1081"/>
                    </a:lnTo>
                    <a:lnTo>
                      <a:pt x="696" y="1097"/>
                    </a:lnTo>
                    <a:lnTo>
                      <a:pt x="683" y="1110"/>
                    </a:lnTo>
                    <a:lnTo>
                      <a:pt x="667" y="1118"/>
                    </a:lnTo>
                    <a:lnTo>
                      <a:pt x="649" y="1122"/>
                    </a:lnTo>
                    <a:lnTo>
                      <a:pt x="631" y="1118"/>
                    </a:lnTo>
                    <a:lnTo>
                      <a:pt x="615" y="1110"/>
                    </a:lnTo>
                    <a:lnTo>
                      <a:pt x="602" y="1097"/>
                    </a:lnTo>
                    <a:lnTo>
                      <a:pt x="593" y="1081"/>
                    </a:lnTo>
                    <a:lnTo>
                      <a:pt x="590" y="1063"/>
                    </a:lnTo>
                    <a:lnTo>
                      <a:pt x="590" y="531"/>
                    </a:lnTo>
                    <a:lnTo>
                      <a:pt x="587" y="500"/>
                    </a:lnTo>
                    <a:lnTo>
                      <a:pt x="579" y="470"/>
                    </a:lnTo>
                    <a:lnTo>
                      <a:pt x="565" y="442"/>
                    </a:lnTo>
                    <a:lnTo>
                      <a:pt x="548" y="418"/>
                    </a:lnTo>
                    <a:lnTo>
                      <a:pt x="527" y="396"/>
                    </a:lnTo>
                    <a:lnTo>
                      <a:pt x="501" y="378"/>
                    </a:lnTo>
                    <a:lnTo>
                      <a:pt x="472" y="365"/>
                    </a:lnTo>
                    <a:lnTo>
                      <a:pt x="472" y="3070"/>
                    </a:lnTo>
                    <a:lnTo>
                      <a:pt x="472" y="3072"/>
                    </a:lnTo>
                    <a:lnTo>
                      <a:pt x="468" y="3090"/>
                    </a:lnTo>
                    <a:lnTo>
                      <a:pt x="468" y="3092"/>
                    </a:lnTo>
                    <a:lnTo>
                      <a:pt x="467" y="3094"/>
                    </a:lnTo>
                    <a:lnTo>
                      <a:pt x="467" y="3097"/>
                    </a:lnTo>
                    <a:lnTo>
                      <a:pt x="295" y="3438"/>
                    </a:lnTo>
                    <a:lnTo>
                      <a:pt x="295" y="3483"/>
                    </a:lnTo>
                    <a:lnTo>
                      <a:pt x="292" y="3501"/>
                    </a:lnTo>
                    <a:lnTo>
                      <a:pt x="283" y="3517"/>
                    </a:lnTo>
                    <a:lnTo>
                      <a:pt x="270" y="3530"/>
                    </a:lnTo>
                    <a:lnTo>
                      <a:pt x="254" y="3539"/>
                    </a:lnTo>
                    <a:lnTo>
                      <a:pt x="236" y="3542"/>
                    </a:lnTo>
                    <a:lnTo>
                      <a:pt x="217" y="3539"/>
                    </a:lnTo>
                    <a:lnTo>
                      <a:pt x="201" y="3530"/>
                    </a:lnTo>
                    <a:lnTo>
                      <a:pt x="189" y="3517"/>
                    </a:lnTo>
                    <a:lnTo>
                      <a:pt x="180" y="3501"/>
                    </a:lnTo>
                    <a:lnTo>
                      <a:pt x="177" y="3483"/>
                    </a:lnTo>
                    <a:lnTo>
                      <a:pt x="177" y="3438"/>
                    </a:lnTo>
                    <a:lnTo>
                      <a:pt x="6" y="3097"/>
                    </a:lnTo>
                    <a:lnTo>
                      <a:pt x="6" y="3095"/>
                    </a:lnTo>
                    <a:lnTo>
                      <a:pt x="5" y="3094"/>
                    </a:lnTo>
                    <a:lnTo>
                      <a:pt x="5" y="3094"/>
                    </a:lnTo>
                    <a:lnTo>
                      <a:pt x="4" y="3090"/>
                    </a:lnTo>
                    <a:lnTo>
                      <a:pt x="0" y="3072"/>
                    </a:lnTo>
                    <a:lnTo>
                      <a:pt x="0" y="3071"/>
                    </a:lnTo>
                    <a:lnTo>
                      <a:pt x="0" y="3070"/>
                    </a:lnTo>
                    <a:lnTo>
                      <a:pt x="0" y="236"/>
                    </a:lnTo>
                    <a:lnTo>
                      <a:pt x="3" y="197"/>
                    </a:lnTo>
                    <a:lnTo>
                      <a:pt x="11" y="161"/>
                    </a:lnTo>
                    <a:lnTo>
                      <a:pt x="26" y="128"/>
                    </a:lnTo>
                    <a:lnTo>
                      <a:pt x="45" y="97"/>
                    </a:lnTo>
                    <a:lnTo>
                      <a:pt x="68" y="69"/>
                    </a:lnTo>
                    <a:lnTo>
                      <a:pt x="96" y="45"/>
                    </a:lnTo>
                    <a:lnTo>
                      <a:pt x="127" y="27"/>
                    </a:lnTo>
                    <a:lnTo>
                      <a:pt x="161" y="12"/>
                    </a:lnTo>
                    <a:lnTo>
                      <a:pt x="197" y="3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4589463" y="3100388"/>
                <a:ext cx="204788" cy="188913"/>
              </a:xfrm>
              <a:custGeom>
                <a:rect b="b" l="l" r="r" t="t"/>
                <a:pathLst>
                  <a:path extrusionOk="0" h="1299" w="1418">
                    <a:moveTo>
                      <a:pt x="734" y="709"/>
                    </a:moveTo>
                    <a:lnTo>
                      <a:pt x="1038" y="1012"/>
                    </a:lnTo>
                    <a:lnTo>
                      <a:pt x="1070" y="975"/>
                    </a:lnTo>
                    <a:lnTo>
                      <a:pt x="963" y="868"/>
                    </a:lnTo>
                    <a:lnTo>
                      <a:pt x="1047" y="785"/>
                    </a:lnTo>
                    <a:lnTo>
                      <a:pt x="1134" y="872"/>
                    </a:lnTo>
                    <a:lnTo>
                      <a:pt x="1154" y="819"/>
                    </a:lnTo>
                    <a:lnTo>
                      <a:pt x="1169" y="764"/>
                    </a:lnTo>
                    <a:lnTo>
                      <a:pt x="1179" y="709"/>
                    </a:lnTo>
                    <a:lnTo>
                      <a:pt x="734" y="709"/>
                    </a:lnTo>
                    <a:close/>
                    <a:moveTo>
                      <a:pt x="655" y="118"/>
                    </a:moveTo>
                    <a:lnTo>
                      <a:pt x="603" y="120"/>
                    </a:lnTo>
                    <a:lnTo>
                      <a:pt x="551" y="127"/>
                    </a:lnTo>
                    <a:lnTo>
                      <a:pt x="499" y="140"/>
                    </a:lnTo>
                    <a:lnTo>
                      <a:pt x="449" y="158"/>
                    </a:lnTo>
                    <a:lnTo>
                      <a:pt x="399" y="180"/>
                    </a:lnTo>
                    <a:lnTo>
                      <a:pt x="352" y="209"/>
                    </a:lnTo>
                    <a:lnTo>
                      <a:pt x="308" y="243"/>
                    </a:lnTo>
                    <a:lnTo>
                      <a:pt x="270" y="278"/>
                    </a:lnTo>
                    <a:lnTo>
                      <a:pt x="234" y="318"/>
                    </a:lnTo>
                    <a:lnTo>
                      <a:pt x="204" y="360"/>
                    </a:lnTo>
                    <a:lnTo>
                      <a:pt x="178" y="405"/>
                    </a:lnTo>
                    <a:lnTo>
                      <a:pt x="157" y="451"/>
                    </a:lnTo>
                    <a:lnTo>
                      <a:pt x="140" y="499"/>
                    </a:lnTo>
                    <a:lnTo>
                      <a:pt x="128" y="549"/>
                    </a:lnTo>
                    <a:lnTo>
                      <a:pt x="121" y="599"/>
                    </a:lnTo>
                    <a:lnTo>
                      <a:pt x="118" y="651"/>
                    </a:lnTo>
                    <a:lnTo>
                      <a:pt x="121" y="702"/>
                    </a:lnTo>
                    <a:lnTo>
                      <a:pt x="129" y="753"/>
                    </a:lnTo>
                    <a:lnTo>
                      <a:pt x="141" y="803"/>
                    </a:lnTo>
                    <a:lnTo>
                      <a:pt x="159" y="852"/>
                    </a:lnTo>
                    <a:lnTo>
                      <a:pt x="182" y="901"/>
                    </a:lnTo>
                    <a:lnTo>
                      <a:pt x="211" y="947"/>
                    </a:lnTo>
                    <a:lnTo>
                      <a:pt x="243" y="991"/>
                    </a:lnTo>
                    <a:lnTo>
                      <a:pt x="279" y="1029"/>
                    </a:lnTo>
                    <a:lnTo>
                      <a:pt x="318" y="1065"/>
                    </a:lnTo>
                    <a:lnTo>
                      <a:pt x="361" y="1095"/>
                    </a:lnTo>
                    <a:lnTo>
                      <a:pt x="405" y="1121"/>
                    </a:lnTo>
                    <a:lnTo>
                      <a:pt x="452" y="1142"/>
                    </a:lnTo>
                    <a:lnTo>
                      <a:pt x="500" y="1159"/>
                    </a:lnTo>
                    <a:lnTo>
                      <a:pt x="550" y="1171"/>
                    </a:lnTo>
                    <a:lnTo>
                      <a:pt x="600" y="1179"/>
                    </a:lnTo>
                    <a:lnTo>
                      <a:pt x="651" y="1181"/>
                    </a:lnTo>
                    <a:lnTo>
                      <a:pt x="702" y="1179"/>
                    </a:lnTo>
                    <a:lnTo>
                      <a:pt x="754" y="1171"/>
                    </a:lnTo>
                    <a:lnTo>
                      <a:pt x="804" y="1158"/>
                    </a:lnTo>
                    <a:lnTo>
                      <a:pt x="853" y="1140"/>
                    </a:lnTo>
                    <a:lnTo>
                      <a:pt x="902" y="1117"/>
                    </a:lnTo>
                    <a:lnTo>
                      <a:pt x="948" y="1090"/>
                    </a:lnTo>
                    <a:lnTo>
                      <a:pt x="550" y="691"/>
                    </a:lnTo>
                    <a:lnTo>
                      <a:pt x="540" y="678"/>
                    </a:lnTo>
                    <a:lnTo>
                      <a:pt x="535" y="665"/>
                    </a:lnTo>
                    <a:lnTo>
                      <a:pt x="533" y="650"/>
                    </a:lnTo>
                    <a:lnTo>
                      <a:pt x="536" y="631"/>
                    </a:lnTo>
                    <a:lnTo>
                      <a:pt x="544" y="615"/>
                    </a:lnTo>
                    <a:lnTo>
                      <a:pt x="557" y="602"/>
                    </a:lnTo>
                    <a:lnTo>
                      <a:pt x="573" y="594"/>
                    </a:lnTo>
                    <a:lnTo>
                      <a:pt x="592" y="590"/>
                    </a:lnTo>
                    <a:lnTo>
                      <a:pt x="1179" y="590"/>
                    </a:lnTo>
                    <a:lnTo>
                      <a:pt x="1169" y="535"/>
                    </a:lnTo>
                    <a:lnTo>
                      <a:pt x="1154" y="480"/>
                    </a:lnTo>
                    <a:lnTo>
                      <a:pt x="1132" y="428"/>
                    </a:lnTo>
                    <a:lnTo>
                      <a:pt x="1047" y="514"/>
                    </a:lnTo>
                    <a:lnTo>
                      <a:pt x="963" y="431"/>
                    </a:lnTo>
                    <a:lnTo>
                      <a:pt x="1070" y="324"/>
                    </a:lnTo>
                    <a:lnTo>
                      <a:pt x="1034" y="281"/>
                    </a:lnTo>
                    <a:lnTo>
                      <a:pt x="994" y="245"/>
                    </a:lnTo>
                    <a:lnTo>
                      <a:pt x="951" y="212"/>
                    </a:lnTo>
                    <a:lnTo>
                      <a:pt x="906" y="184"/>
                    </a:lnTo>
                    <a:lnTo>
                      <a:pt x="859" y="161"/>
                    </a:lnTo>
                    <a:lnTo>
                      <a:pt x="809" y="143"/>
                    </a:lnTo>
                    <a:lnTo>
                      <a:pt x="759" y="129"/>
                    </a:lnTo>
                    <a:lnTo>
                      <a:pt x="707" y="121"/>
                    </a:lnTo>
                    <a:lnTo>
                      <a:pt x="655" y="118"/>
                    </a:lnTo>
                    <a:close/>
                    <a:moveTo>
                      <a:pt x="661" y="0"/>
                    </a:moveTo>
                    <a:lnTo>
                      <a:pt x="717" y="3"/>
                    </a:lnTo>
                    <a:lnTo>
                      <a:pt x="772" y="11"/>
                    </a:lnTo>
                    <a:lnTo>
                      <a:pt x="826" y="24"/>
                    </a:lnTo>
                    <a:lnTo>
                      <a:pt x="878" y="41"/>
                    </a:lnTo>
                    <a:lnTo>
                      <a:pt x="930" y="63"/>
                    </a:lnTo>
                    <a:lnTo>
                      <a:pt x="979" y="89"/>
                    </a:lnTo>
                    <a:lnTo>
                      <a:pt x="1027" y="120"/>
                    </a:lnTo>
                    <a:lnTo>
                      <a:pt x="1072" y="156"/>
                    </a:lnTo>
                    <a:lnTo>
                      <a:pt x="1114" y="195"/>
                    </a:lnTo>
                    <a:lnTo>
                      <a:pt x="1154" y="239"/>
                    </a:lnTo>
                    <a:lnTo>
                      <a:pt x="1199" y="194"/>
                    </a:lnTo>
                    <a:lnTo>
                      <a:pt x="1212" y="185"/>
                    </a:lnTo>
                    <a:lnTo>
                      <a:pt x="1226" y="179"/>
                    </a:lnTo>
                    <a:lnTo>
                      <a:pt x="1241" y="177"/>
                    </a:lnTo>
                    <a:lnTo>
                      <a:pt x="1418" y="177"/>
                    </a:lnTo>
                    <a:lnTo>
                      <a:pt x="1418" y="295"/>
                    </a:lnTo>
                    <a:lnTo>
                      <a:pt x="1266" y="295"/>
                    </a:lnTo>
                    <a:lnTo>
                      <a:pt x="1222" y="339"/>
                    </a:lnTo>
                    <a:lnTo>
                      <a:pt x="1247" y="393"/>
                    </a:lnTo>
                    <a:lnTo>
                      <a:pt x="1268" y="449"/>
                    </a:lnTo>
                    <a:lnTo>
                      <a:pt x="1284" y="505"/>
                    </a:lnTo>
                    <a:lnTo>
                      <a:pt x="1295" y="563"/>
                    </a:lnTo>
                    <a:lnTo>
                      <a:pt x="1299" y="621"/>
                    </a:lnTo>
                    <a:lnTo>
                      <a:pt x="1299" y="678"/>
                    </a:lnTo>
                    <a:lnTo>
                      <a:pt x="1293" y="736"/>
                    </a:lnTo>
                    <a:lnTo>
                      <a:pt x="1284" y="793"/>
                    </a:lnTo>
                    <a:lnTo>
                      <a:pt x="1268" y="850"/>
                    </a:lnTo>
                    <a:lnTo>
                      <a:pt x="1246" y="905"/>
                    </a:lnTo>
                    <a:lnTo>
                      <a:pt x="1221" y="959"/>
                    </a:lnTo>
                    <a:lnTo>
                      <a:pt x="1266" y="1004"/>
                    </a:lnTo>
                    <a:lnTo>
                      <a:pt x="1418" y="1004"/>
                    </a:lnTo>
                    <a:lnTo>
                      <a:pt x="1418" y="1122"/>
                    </a:lnTo>
                    <a:lnTo>
                      <a:pt x="1241" y="1122"/>
                    </a:lnTo>
                    <a:lnTo>
                      <a:pt x="1226" y="1120"/>
                    </a:lnTo>
                    <a:lnTo>
                      <a:pt x="1211" y="1114"/>
                    </a:lnTo>
                    <a:lnTo>
                      <a:pt x="1199" y="1105"/>
                    </a:lnTo>
                    <a:lnTo>
                      <a:pt x="1153" y="1058"/>
                    </a:lnTo>
                    <a:lnTo>
                      <a:pt x="1116" y="1100"/>
                    </a:lnTo>
                    <a:lnTo>
                      <a:pt x="1076" y="1140"/>
                    </a:lnTo>
                    <a:lnTo>
                      <a:pt x="1060" y="1153"/>
                    </a:lnTo>
                    <a:lnTo>
                      <a:pt x="1011" y="1188"/>
                    </a:lnTo>
                    <a:lnTo>
                      <a:pt x="962" y="1218"/>
                    </a:lnTo>
                    <a:lnTo>
                      <a:pt x="910" y="1244"/>
                    </a:lnTo>
                    <a:lnTo>
                      <a:pt x="858" y="1265"/>
                    </a:lnTo>
                    <a:lnTo>
                      <a:pt x="804" y="1281"/>
                    </a:lnTo>
                    <a:lnTo>
                      <a:pt x="749" y="1291"/>
                    </a:lnTo>
                    <a:lnTo>
                      <a:pt x="694" y="1297"/>
                    </a:lnTo>
                    <a:lnTo>
                      <a:pt x="638" y="1299"/>
                    </a:lnTo>
                    <a:lnTo>
                      <a:pt x="583" y="1296"/>
                    </a:lnTo>
                    <a:lnTo>
                      <a:pt x="528" y="1287"/>
                    </a:lnTo>
                    <a:lnTo>
                      <a:pt x="473" y="1274"/>
                    </a:lnTo>
                    <a:lnTo>
                      <a:pt x="421" y="1257"/>
                    </a:lnTo>
                    <a:lnTo>
                      <a:pt x="369" y="1236"/>
                    </a:lnTo>
                    <a:lnTo>
                      <a:pt x="320" y="1209"/>
                    </a:lnTo>
                    <a:lnTo>
                      <a:pt x="273" y="1178"/>
                    </a:lnTo>
                    <a:lnTo>
                      <a:pt x="228" y="1142"/>
                    </a:lnTo>
                    <a:lnTo>
                      <a:pt x="185" y="1102"/>
                    </a:lnTo>
                    <a:lnTo>
                      <a:pt x="146" y="1058"/>
                    </a:lnTo>
                    <a:lnTo>
                      <a:pt x="111" y="1011"/>
                    </a:lnTo>
                    <a:lnTo>
                      <a:pt x="81" y="962"/>
                    </a:lnTo>
                    <a:lnTo>
                      <a:pt x="55" y="910"/>
                    </a:lnTo>
                    <a:lnTo>
                      <a:pt x="34" y="857"/>
                    </a:lnTo>
                    <a:lnTo>
                      <a:pt x="18" y="803"/>
                    </a:lnTo>
                    <a:lnTo>
                      <a:pt x="8" y="748"/>
                    </a:lnTo>
                    <a:lnTo>
                      <a:pt x="2" y="694"/>
                    </a:lnTo>
                    <a:lnTo>
                      <a:pt x="0" y="638"/>
                    </a:lnTo>
                    <a:lnTo>
                      <a:pt x="3" y="582"/>
                    </a:lnTo>
                    <a:lnTo>
                      <a:pt x="12" y="527"/>
                    </a:lnTo>
                    <a:lnTo>
                      <a:pt x="25" y="473"/>
                    </a:lnTo>
                    <a:lnTo>
                      <a:pt x="42" y="421"/>
                    </a:lnTo>
                    <a:lnTo>
                      <a:pt x="63" y="369"/>
                    </a:lnTo>
                    <a:lnTo>
                      <a:pt x="90" y="320"/>
                    </a:lnTo>
                    <a:lnTo>
                      <a:pt x="121" y="272"/>
                    </a:lnTo>
                    <a:lnTo>
                      <a:pt x="157" y="227"/>
                    </a:lnTo>
                    <a:lnTo>
                      <a:pt x="197" y="185"/>
                    </a:lnTo>
                    <a:lnTo>
                      <a:pt x="241" y="145"/>
                    </a:lnTo>
                    <a:lnTo>
                      <a:pt x="288" y="110"/>
                    </a:lnTo>
                    <a:lnTo>
                      <a:pt x="337" y="80"/>
                    </a:lnTo>
                    <a:lnTo>
                      <a:pt x="389" y="55"/>
                    </a:lnTo>
                    <a:lnTo>
                      <a:pt x="442" y="33"/>
                    </a:lnTo>
                    <a:lnTo>
                      <a:pt x="496" y="18"/>
                    </a:lnTo>
                    <a:lnTo>
                      <a:pt x="551" y="8"/>
                    </a:lnTo>
                    <a:lnTo>
                      <a:pt x="605" y="1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4811713" y="3100388"/>
                <a:ext cx="68263" cy="68263"/>
              </a:xfrm>
              <a:custGeom>
                <a:rect b="b" l="l" r="r" t="t"/>
                <a:pathLst>
                  <a:path extrusionOk="0" h="472" w="472">
                    <a:moveTo>
                      <a:pt x="236" y="118"/>
                    </a:moveTo>
                    <a:lnTo>
                      <a:pt x="209" y="121"/>
                    </a:lnTo>
                    <a:lnTo>
                      <a:pt x="185" y="130"/>
                    </a:lnTo>
                    <a:lnTo>
                      <a:pt x="162" y="144"/>
                    </a:lnTo>
                    <a:lnTo>
                      <a:pt x="144" y="162"/>
                    </a:lnTo>
                    <a:lnTo>
                      <a:pt x="130" y="185"/>
                    </a:lnTo>
                    <a:lnTo>
                      <a:pt x="121" y="209"/>
                    </a:lnTo>
                    <a:lnTo>
                      <a:pt x="118" y="236"/>
                    </a:lnTo>
                    <a:lnTo>
                      <a:pt x="121" y="263"/>
                    </a:lnTo>
                    <a:lnTo>
                      <a:pt x="130" y="288"/>
                    </a:lnTo>
                    <a:lnTo>
                      <a:pt x="144" y="310"/>
                    </a:lnTo>
                    <a:lnTo>
                      <a:pt x="162" y="329"/>
                    </a:lnTo>
                    <a:lnTo>
                      <a:pt x="185" y="343"/>
                    </a:lnTo>
                    <a:lnTo>
                      <a:pt x="209" y="351"/>
                    </a:lnTo>
                    <a:lnTo>
                      <a:pt x="236" y="354"/>
                    </a:lnTo>
                    <a:lnTo>
                      <a:pt x="263" y="351"/>
                    </a:lnTo>
                    <a:lnTo>
                      <a:pt x="288" y="343"/>
                    </a:lnTo>
                    <a:lnTo>
                      <a:pt x="310" y="329"/>
                    </a:lnTo>
                    <a:lnTo>
                      <a:pt x="329" y="310"/>
                    </a:lnTo>
                    <a:lnTo>
                      <a:pt x="342" y="288"/>
                    </a:lnTo>
                    <a:lnTo>
                      <a:pt x="351" y="263"/>
                    </a:lnTo>
                    <a:lnTo>
                      <a:pt x="354" y="236"/>
                    </a:lnTo>
                    <a:lnTo>
                      <a:pt x="351" y="209"/>
                    </a:lnTo>
                    <a:lnTo>
                      <a:pt x="342" y="185"/>
                    </a:lnTo>
                    <a:lnTo>
                      <a:pt x="329" y="162"/>
                    </a:lnTo>
                    <a:lnTo>
                      <a:pt x="310" y="144"/>
                    </a:lnTo>
                    <a:lnTo>
                      <a:pt x="288" y="130"/>
                    </a:lnTo>
                    <a:lnTo>
                      <a:pt x="263" y="121"/>
                    </a:lnTo>
                    <a:lnTo>
                      <a:pt x="236" y="118"/>
                    </a:lnTo>
                    <a:close/>
                    <a:moveTo>
                      <a:pt x="236" y="0"/>
                    </a:moveTo>
                    <a:lnTo>
                      <a:pt x="275" y="3"/>
                    </a:lnTo>
                    <a:lnTo>
                      <a:pt x="311" y="12"/>
                    </a:lnTo>
                    <a:lnTo>
                      <a:pt x="345" y="27"/>
                    </a:lnTo>
                    <a:lnTo>
                      <a:pt x="376" y="45"/>
                    </a:lnTo>
                    <a:lnTo>
                      <a:pt x="404" y="69"/>
                    </a:lnTo>
                    <a:lnTo>
                      <a:pt x="427" y="97"/>
                    </a:lnTo>
                    <a:lnTo>
                      <a:pt x="446" y="128"/>
                    </a:lnTo>
                    <a:lnTo>
                      <a:pt x="461" y="161"/>
                    </a:lnTo>
                    <a:lnTo>
                      <a:pt x="469" y="198"/>
                    </a:lnTo>
                    <a:lnTo>
                      <a:pt x="472" y="236"/>
                    </a:lnTo>
                    <a:lnTo>
                      <a:pt x="469" y="275"/>
                    </a:lnTo>
                    <a:lnTo>
                      <a:pt x="461" y="311"/>
                    </a:lnTo>
                    <a:lnTo>
                      <a:pt x="446" y="345"/>
                    </a:lnTo>
                    <a:lnTo>
                      <a:pt x="427" y="376"/>
                    </a:lnTo>
                    <a:lnTo>
                      <a:pt x="404" y="404"/>
                    </a:lnTo>
                    <a:lnTo>
                      <a:pt x="376" y="427"/>
                    </a:lnTo>
                    <a:lnTo>
                      <a:pt x="345" y="446"/>
                    </a:lnTo>
                    <a:lnTo>
                      <a:pt x="311" y="461"/>
                    </a:lnTo>
                    <a:lnTo>
                      <a:pt x="275" y="469"/>
                    </a:lnTo>
                    <a:lnTo>
                      <a:pt x="236" y="472"/>
                    </a:lnTo>
                    <a:lnTo>
                      <a:pt x="198" y="469"/>
                    </a:lnTo>
                    <a:lnTo>
                      <a:pt x="161" y="461"/>
                    </a:lnTo>
                    <a:lnTo>
                      <a:pt x="128" y="446"/>
                    </a:lnTo>
                    <a:lnTo>
                      <a:pt x="97" y="427"/>
                    </a:lnTo>
                    <a:lnTo>
                      <a:pt x="69" y="404"/>
                    </a:lnTo>
                    <a:lnTo>
                      <a:pt x="45" y="376"/>
                    </a:lnTo>
                    <a:lnTo>
                      <a:pt x="27" y="345"/>
                    </a:lnTo>
                    <a:lnTo>
                      <a:pt x="12" y="311"/>
                    </a:lnTo>
                    <a:lnTo>
                      <a:pt x="3" y="275"/>
                    </a:lnTo>
                    <a:lnTo>
                      <a:pt x="0" y="236"/>
                    </a:lnTo>
                    <a:lnTo>
                      <a:pt x="3" y="198"/>
                    </a:lnTo>
                    <a:lnTo>
                      <a:pt x="12" y="161"/>
                    </a:lnTo>
                    <a:lnTo>
                      <a:pt x="27" y="128"/>
                    </a:lnTo>
                    <a:lnTo>
                      <a:pt x="45" y="97"/>
                    </a:lnTo>
                    <a:lnTo>
                      <a:pt x="69" y="69"/>
                    </a:lnTo>
                    <a:lnTo>
                      <a:pt x="97" y="45"/>
                    </a:lnTo>
                    <a:lnTo>
                      <a:pt x="128" y="27"/>
                    </a:lnTo>
                    <a:lnTo>
                      <a:pt x="161" y="12"/>
                    </a:lnTo>
                    <a:lnTo>
                      <a:pt x="198" y="3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4811713" y="3221038"/>
                <a:ext cx="68263" cy="68263"/>
              </a:xfrm>
              <a:custGeom>
                <a:rect b="b" l="l" r="r" t="t"/>
                <a:pathLst>
                  <a:path extrusionOk="0" h="472" w="472">
                    <a:moveTo>
                      <a:pt x="236" y="118"/>
                    </a:moveTo>
                    <a:lnTo>
                      <a:pt x="209" y="121"/>
                    </a:lnTo>
                    <a:lnTo>
                      <a:pt x="185" y="129"/>
                    </a:lnTo>
                    <a:lnTo>
                      <a:pt x="162" y="143"/>
                    </a:lnTo>
                    <a:lnTo>
                      <a:pt x="144" y="162"/>
                    </a:lnTo>
                    <a:lnTo>
                      <a:pt x="130" y="184"/>
                    </a:lnTo>
                    <a:lnTo>
                      <a:pt x="121" y="209"/>
                    </a:lnTo>
                    <a:lnTo>
                      <a:pt x="118" y="236"/>
                    </a:lnTo>
                    <a:lnTo>
                      <a:pt x="121" y="263"/>
                    </a:lnTo>
                    <a:lnTo>
                      <a:pt x="130" y="287"/>
                    </a:lnTo>
                    <a:lnTo>
                      <a:pt x="144" y="310"/>
                    </a:lnTo>
                    <a:lnTo>
                      <a:pt x="162" y="328"/>
                    </a:lnTo>
                    <a:lnTo>
                      <a:pt x="185" y="342"/>
                    </a:lnTo>
                    <a:lnTo>
                      <a:pt x="209" y="351"/>
                    </a:lnTo>
                    <a:lnTo>
                      <a:pt x="236" y="354"/>
                    </a:lnTo>
                    <a:lnTo>
                      <a:pt x="263" y="351"/>
                    </a:lnTo>
                    <a:lnTo>
                      <a:pt x="288" y="342"/>
                    </a:lnTo>
                    <a:lnTo>
                      <a:pt x="310" y="328"/>
                    </a:lnTo>
                    <a:lnTo>
                      <a:pt x="329" y="310"/>
                    </a:lnTo>
                    <a:lnTo>
                      <a:pt x="342" y="287"/>
                    </a:lnTo>
                    <a:lnTo>
                      <a:pt x="351" y="263"/>
                    </a:lnTo>
                    <a:lnTo>
                      <a:pt x="354" y="236"/>
                    </a:lnTo>
                    <a:lnTo>
                      <a:pt x="351" y="209"/>
                    </a:lnTo>
                    <a:lnTo>
                      <a:pt x="342" y="184"/>
                    </a:lnTo>
                    <a:lnTo>
                      <a:pt x="329" y="162"/>
                    </a:lnTo>
                    <a:lnTo>
                      <a:pt x="310" y="143"/>
                    </a:lnTo>
                    <a:lnTo>
                      <a:pt x="288" y="129"/>
                    </a:lnTo>
                    <a:lnTo>
                      <a:pt x="263" y="121"/>
                    </a:lnTo>
                    <a:lnTo>
                      <a:pt x="236" y="118"/>
                    </a:lnTo>
                    <a:close/>
                    <a:moveTo>
                      <a:pt x="236" y="0"/>
                    </a:moveTo>
                    <a:lnTo>
                      <a:pt x="275" y="3"/>
                    </a:lnTo>
                    <a:lnTo>
                      <a:pt x="311" y="11"/>
                    </a:lnTo>
                    <a:lnTo>
                      <a:pt x="345" y="26"/>
                    </a:lnTo>
                    <a:lnTo>
                      <a:pt x="376" y="45"/>
                    </a:lnTo>
                    <a:lnTo>
                      <a:pt x="404" y="68"/>
                    </a:lnTo>
                    <a:lnTo>
                      <a:pt x="427" y="96"/>
                    </a:lnTo>
                    <a:lnTo>
                      <a:pt x="446" y="127"/>
                    </a:lnTo>
                    <a:lnTo>
                      <a:pt x="461" y="161"/>
                    </a:lnTo>
                    <a:lnTo>
                      <a:pt x="469" y="197"/>
                    </a:lnTo>
                    <a:lnTo>
                      <a:pt x="472" y="236"/>
                    </a:lnTo>
                    <a:lnTo>
                      <a:pt x="469" y="274"/>
                    </a:lnTo>
                    <a:lnTo>
                      <a:pt x="461" y="311"/>
                    </a:lnTo>
                    <a:lnTo>
                      <a:pt x="446" y="344"/>
                    </a:lnTo>
                    <a:lnTo>
                      <a:pt x="427" y="375"/>
                    </a:lnTo>
                    <a:lnTo>
                      <a:pt x="404" y="403"/>
                    </a:lnTo>
                    <a:lnTo>
                      <a:pt x="376" y="427"/>
                    </a:lnTo>
                    <a:lnTo>
                      <a:pt x="345" y="445"/>
                    </a:lnTo>
                    <a:lnTo>
                      <a:pt x="311" y="460"/>
                    </a:lnTo>
                    <a:lnTo>
                      <a:pt x="275" y="469"/>
                    </a:lnTo>
                    <a:lnTo>
                      <a:pt x="236" y="472"/>
                    </a:lnTo>
                    <a:lnTo>
                      <a:pt x="198" y="469"/>
                    </a:lnTo>
                    <a:lnTo>
                      <a:pt x="161" y="460"/>
                    </a:lnTo>
                    <a:lnTo>
                      <a:pt x="128" y="445"/>
                    </a:lnTo>
                    <a:lnTo>
                      <a:pt x="97" y="427"/>
                    </a:lnTo>
                    <a:lnTo>
                      <a:pt x="69" y="403"/>
                    </a:lnTo>
                    <a:lnTo>
                      <a:pt x="45" y="375"/>
                    </a:lnTo>
                    <a:lnTo>
                      <a:pt x="27" y="344"/>
                    </a:lnTo>
                    <a:lnTo>
                      <a:pt x="12" y="311"/>
                    </a:lnTo>
                    <a:lnTo>
                      <a:pt x="3" y="274"/>
                    </a:lnTo>
                    <a:lnTo>
                      <a:pt x="0" y="236"/>
                    </a:lnTo>
                    <a:lnTo>
                      <a:pt x="3" y="197"/>
                    </a:lnTo>
                    <a:lnTo>
                      <a:pt x="12" y="161"/>
                    </a:lnTo>
                    <a:lnTo>
                      <a:pt x="27" y="127"/>
                    </a:lnTo>
                    <a:lnTo>
                      <a:pt x="45" y="96"/>
                    </a:lnTo>
                    <a:lnTo>
                      <a:pt x="69" y="68"/>
                    </a:lnTo>
                    <a:lnTo>
                      <a:pt x="97" y="45"/>
                    </a:lnTo>
                    <a:lnTo>
                      <a:pt x="128" y="26"/>
                    </a:lnTo>
                    <a:lnTo>
                      <a:pt x="161" y="11"/>
                    </a:lnTo>
                    <a:lnTo>
                      <a:pt x="198" y="3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3" name="Google Shape;83;p11"/>
          <p:cNvGrpSpPr/>
          <p:nvPr/>
        </p:nvGrpSpPr>
        <p:grpSpPr>
          <a:xfrm>
            <a:off x="4007850" y="2626979"/>
            <a:ext cx="336430" cy="336430"/>
            <a:chOff x="5526088" y="2813051"/>
            <a:chExt cx="509588" cy="509588"/>
          </a:xfrm>
        </p:grpSpPr>
        <p:sp>
          <p:nvSpPr>
            <p:cNvPr id="84" name="Google Shape;84;p11"/>
            <p:cNvSpPr/>
            <p:nvPr/>
          </p:nvSpPr>
          <p:spPr>
            <a:xfrm>
              <a:off x="5594351" y="2881313"/>
              <a:ext cx="373063" cy="373063"/>
            </a:xfrm>
            <a:custGeom>
              <a:rect b="b" l="l" r="r" t="t"/>
              <a:pathLst>
                <a:path extrusionOk="0" h="2592" w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653088" y="2940051"/>
              <a:ext cx="255588" cy="255588"/>
            </a:xfrm>
            <a:custGeom>
              <a:rect b="b" l="l" r="r" t="t"/>
              <a:pathLst>
                <a:path extrusionOk="0" h="1768" w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5908676" y="2846388"/>
              <a:ext cx="68263" cy="68263"/>
            </a:xfrm>
            <a:custGeom>
              <a:rect b="b" l="l" r="r" t="t"/>
              <a:pathLst>
                <a:path extrusionOk="0" h="471" w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584826" y="3221038"/>
              <a:ext cx="68263" cy="68263"/>
            </a:xfrm>
            <a:custGeom>
              <a:rect b="b" l="l" r="r" t="t"/>
              <a:pathLst>
                <a:path extrusionOk="0" h="471" w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526088" y="2813051"/>
              <a:ext cx="398463" cy="398463"/>
            </a:xfrm>
            <a:custGeom>
              <a:rect b="b" l="l" r="r" t="t"/>
              <a:pathLst>
                <a:path extrusionOk="0" h="2759" w="2760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637213" y="2927351"/>
              <a:ext cx="398463" cy="395288"/>
            </a:xfrm>
            <a:custGeom>
              <a:rect b="b" l="l" r="r" t="t"/>
              <a:pathLst>
                <a:path extrusionOk="0" h="2742" w="2759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11"/>
          <p:cNvGrpSpPr/>
          <p:nvPr/>
        </p:nvGrpSpPr>
        <p:grpSpPr>
          <a:xfrm>
            <a:off x="4639624" y="3606543"/>
            <a:ext cx="4109739" cy="743228"/>
            <a:chOff x="4639624" y="3606543"/>
            <a:chExt cx="4109739" cy="743228"/>
          </a:xfrm>
        </p:grpSpPr>
        <p:sp>
          <p:nvSpPr>
            <p:cNvPr id="91" name="Google Shape;91;p11"/>
            <p:cNvSpPr/>
            <p:nvPr/>
          </p:nvSpPr>
          <p:spPr>
            <a:xfrm>
              <a:off x="5680923" y="3620809"/>
              <a:ext cx="3068440" cy="710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Step 6</a:t>
              </a:r>
              <a:br>
                <a:rPr b="0" i="0" lang="en-US" sz="1050" u="none" cap="none" strike="noStrike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Summarise your findings in a report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" name="Google Shape;92;p11"/>
            <p:cNvGrpSpPr/>
            <p:nvPr/>
          </p:nvGrpSpPr>
          <p:grpSpPr>
            <a:xfrm flipH="1">
              <a:off x="4639624" y="3606543"/>
              <a:ext cx="894160" cy="743228"/>
              <a:chOff x="3572616" y="1246644"/>
              <a:chExt cx="993140" cy="825501"/>
            </a:xfrm>
          </p:grpSpPr>
          <p:sp>
            <p:nvSpPr>
              <p:cNvPr id="93" name="Google Shape;93;p11"/>
              <p:cNvSpPr/>
              <p:nvPr/>
            </p:nvSpPr>
            <p:spPr>
              <a:xfrm rot="5400000">
                <a:off x="3790368" y="1296756"/>
                <a:ext cx="825500" cy="725276"/>
              </a:xfrm>
              <a:prstGeom prst="round2SameRect">
                <a:avLst>
                  <a:gd fmla="val 9282" name="adj1"/>
                  <a:gd fmla="val 0" name="adj2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4" name="Google Shape;94;p11"/>
              <p:cNvSpPr/>
              <p:nvPr/>
            </p:nvSpPr>
            <p:spPr>
              <a:xfrm flipH="1" rot="-5400000">
                <a:off x="3274166" y="1545095"/>
                <a:ext cx="825500" cy="2286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5" name="Google Shape;95;p11"/>
            <p:cNvGrpSpPr/>
            <p:nvPr/>
          </p:nvGrpSpPr>
          <p:grpSpPr>
            <a:xfrm>
              <a:off x="4797841" y="3807149"/>
              <a:ext cx="337454" cy="337452"/>
              <a:chOff x="6513513" y="2811463"/>
              <a:chExt cx="511175" cy="511175"/>
            </a:xfrm>
          </p:grpSpPr>
          <p:sp>
            <p:nvSpPr>
              <p:cNvPr id="96" name="Google Shape;96;p11"/>
              <p:cNvSpPr/>
              <p:nvPr/>
            </p:nvSpPr>
            <p:spPr>
              <a:xfrm>
                <a:off x="6642101" y="2994026"/>
                <a:ext cx="19050" cy="19050"/>
              </a:xfrm>
              <a:custGeom>
                <a:rect b="b" l="l" r="r" t="t"/>
                <a:pathLst>
                  <a:path extrusionOk="0" h="139" w="139">
                    <a:moveTo>
                      <a:pt x="69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1"/>
                    </a:lnTo>
                    <a:lnTo>
                      <a:pt x="130" y="35"/>
                    </a:lnTo>
                    <a:lnTo>
                      <a:pt x="137" y="52"/>
                    </a:lnTo>
                    <a:lnTo>
                      <a:pt x="139" y="69"/>
                    </a:lnTo>
                    <a:lnTo>
                      <a:pt x="137" y="87"/>
                    </a:lnTo>
                    <a:lnTo>
                      <a:pt x="130" y="103"/>
                    </a:lnTo>
                    <a:lnTo>
                      <a:pt x="119" y="118"/>
                    </a:lnTo>
                    <a:lnTo>
                      <a:pt x="118" y="118"/>
                    </a:lnTo>
                    <a:lnTo>
                      <a:pt x="103" y="130"/>
                    </a:lnTo>
                    <a:lnTo>
                      <a:pt x="87" y="137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30"/>
                    </a:lnTo>
                    <a:lnTo>
                      <a:pt x="20" y="118"/>
                    </a:lnTo>
                    <a:lnTo>
                      <a:pt x="8" y="104"/>
                    </a:lnTo>
                    <a:lnTo>
                      <a:pt x="2" y="87"/>
                    </a:lnTo>
                    <a:lnTo>
                      <a:pt x="0" y="70"/>
                    </a:lnTo>
                    <a:lnTo>
                      <a:pt x="2" y="53"/>
                    </a:lnTo>
                    <a:lnTo>
                      <a:pt x="8" y="36"/>
                    </a:lnTo>
                    <a:lnTo>
                      <a:pt x="20" y="21"/>
                    </a:lnTo>
                    <a:lnTo>
                      <a:pt x="21" y="21"/>
                    </a:lnTo>
                    <a:lnTo>
                      <a:pt x="35" y="9"/>
                    </a:lnTo>
                    <a:lnTo>
                      <a:pt x="52" y="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>
                <a:off x="6513513" y="2865438"/>
                <a:ext cx="457200" cy="457200"/>
              </a:xfrm>
              <a:custGeom>
                <a:rect b="b" l="l" r="r" t="t"/>
                <a:pathLst>
                  <a:path extrusionOk="0" h="3168" w="3168">
                    <a:moveTo>
                      <a:pt x="1375" y="0"/>
                    </a:moveTo>
                    <a:lnTo>
                      <a:pt x="1794" y="0"/>
                    </a:lnTo>
                    <a:lnTo>
                      <a:pt x="1819" y="3"/>
                    </a:lnTo>
                    <a:lnTo>
                      <a:pt x="1844" y="10"/>
                    </a:lnTo>
                    <a:lnTo>
                      <a:pt x="1867" y="22"/>
                    </a:lnTo>
                    <a:lnTo>
                      <a:pt x="1886" y="38"/>
                    </a:lnTo>
                    <a:lnTo>
                      <a:pt x="1902" y="57"/>
                    </a:lnTo>
                    <a:lnTo>
                      <a:pt x="1914" y="80"/>
                    </a:lnTo>
                    <a:lnTo>
                      <a:pt x="1921" y="105"/>
                    </a:lnTo>
                    <a:lnTo>
                      <a:pt x="1924" y="130"/>
                    </a:lnTo>
                    <a:lnTo>
                      <a:pt x="1924" y="306"/>
                    </a:lnTo>
                    <a:lnTo>
                      <a:pt x="1976" y="322"/>
                    </a:lnTo>
                    <a:lnTo>
                      <a:pt x="2028" y="339"/>
                    </a:lnTo>
                    <a:lnTo>
                      <a:pt x="2044" y="347"/>
                    </a:lnTo>
                    <a:lnTo>
                      <a:pt x="2058" y="359"/>
                    </a:lnTo>
                    <a:lnTo>
                      <a:pt x="2066" y="374"/>
                    </a:lnTo>
                    <a:lnTo>
                      <a:pt x="2073" y="391"/>
                    </a:lnTo>
                    <a:lnTo>
                      <a:pt x="2074" y="408"/>
                    </a:lnTo>
                    <a:lnTo>
                      <a:pt x="2069" y="427"/>
                    </a:lnTo>
                    <a:lnTo>
                      <a:pt x="2061" y="444"/>
                    </a:lnTo>
                    <a:lnTo>
                      <a:pt x="2049" y="457"/>
                    </a:lnTo>
                    <a:lnTo>
                      <a:pt x="2034" y="466"/>
                    </a:lnTo>
                    <a:lnTo>
                      <a:pt x="2017" y="472"/>
                    </a:lnTo>
                    <a:lnTo>
                      <a:pt x="2000" y="473"/>
                    </a:lnTo>
                    <a:lnTo>
                      <a:pt x="1981" y="469"/>
                    </a:lnTo>
                    <a:lnTo>
                      <a:pt x="1932" y="452"/>
                    </a:lnTo>
                    <a:lnTo>
                      <a:pt x="1884" y="439"/>
                    </a:lnTo>
                    <a:lnTo>
                      <a:pt x="1860" y="430"/>
                    </a:lnTo>
                    <a:lnTo>
                      <a:pt x="1839" y="418"/>
                    </a:lnTo>
                    <a:lnTo>
                      <a:pt x="1820" y="402"/>
                    </a:lnTo>
                    <a:lnTo>
                      <a:pt x="1806" y="383"/>
                    </a:lnTo>
                    <a:lnTo>
                      <a:pt x="1795" y="361"/>
                    </a:lnTo>
                    <a:lnTo>
                      <a:pt x="1788" y="338"/>
                    </a:lnTo>
                    <a:lnTo>
                      <a:pt x="1786" y="313"/>
                    </a:lnTo>
                    <a:lnTo>
                      <a:pt x="1786" y="138"/>
                    </a:lnTo>
                    <a:lnTo>
                      <a:pt x="1382" y="138"/>
                    </a:lnTo>
                    <a:lnTo>
                      <a:pt x="1382" y="313"/>
                    </a:lnTo>
                    <a:lnTo>
                      <a:pt x="1380" y="338"/>
                    </a:lnTo>
                    <a:lnTo>
                      <a:pt x="1373" y="361"/>
                    </a:lnTo>
                    <a:lnTo>
                      <a:pt x="1362" y="383"/>
                    </a:lnTo>
                    <a:lnTo>
                      <a:pt x="1347" y="402"/>
                    </a:lnTo>
                    <a:lnTo>
                      <a:pt x="1329" y="418"/>
                    </a:lnTo>
                    <a:lnTo>
                      <a:pt x="1308" y="431"/>
                    </a:lnTo>
                    <a:lnTo>
                      <a:pt x="1285" y="440"/>
                    </a:lnTo>
                    <a:lnTo>
                      <a:pt x="1208" y="462"/>
                    </a:lnTo>
                    <a:lnTo>
                      <a:pt x="1131" y="491"/>
                    </a:lnTo>
                    <a:lnTo>
                      <a:pt x="1058" y="524"/>
                    </a:lnTo>
                    <a:lnTo>
                      <a:pt x="986" y="563"/>
                    </a:lnTo>
                    <a:lnTo>
                      <a:pt x="964" y="574"/>
                    </a:lnTo>
                    <a:lnTo>
                      <a:pt x="940" y="580"/>
                    </a:lnTo>
                    <a:lnTo>
                      <a:pt x="916" y="581"/>
                    </a:lnTo>
                    <a:lnTo>
                      <a:pt x="892" y="578"/>
                    </a:lnTo>
                    <a:lnTo>
                      <a:pt x="869" y="571"/>
                    </a:lnTo>
                    <a:lnTo>
                      <a:pt x="848" y="559"/>
                    </a:lnTo>
                    <a:lnTo>
                      <a:pt x="829" y="543"/>
                    </a:lnTo>
                    <a:lnTo>
                      <a:pt x="704" y="419"/>
                    </a:lnTo>
                    <a:lnTo>
                      <a:pt x="419" y="705"/>
                    </a:lnTo>
                    <a:lnTo>
                      <a:pt x="543" y="828"/>
                    </a:lnTo>
                    <a:lnTo>
                      <a:pt x="559" y="847"/>
                    </a:lnTo>
                    <a:lnTo>
                      <a:pt x="571" y="869"/>
                    </a:lnTo>
                    <a:lnTo>
                      <a:pt x="579" y="893"/>
                    </a:lnTo>
                    <a:lnTo>
                      <a:pt x="582" y="916"/>
                    </a:lnTo>
                    <a:lnTo>
                      <a:pt x="581" y="941"/>
                    </a:lnTo>
                    <a:lnTo>
                      <a:pt x="574" y="964"/>
                    </a:lnTo>
                    <a:lnTo>
                      <a:pt x="564" y="987"/>
                    </a:lnTo>
                    <a:lnTo>
                      <a:pt x="525" y="1058"/>
                    </a:lnTo>
                    <a:lnTo>
                      <a:pt x="492" y="1132"/>
                    </a:lnTo>
                    <a:lnTo>
                      <a:pt x="464" y="1207"/>
                    </a:lnTo>
                    <a:lnTo>
                      <a:pt x="441" y="1284"/>
                    </a:lnTo>
                    <a:lnTo>
                      <a:pt x="433" y="1308"/>
                    </a:lnTo>
                    <a:lnTo>
                      <a:pt x="420" y="1329"/>
                    </a:lnTo>
                    <a:lnTo>
                      <a:pt x="404" y="1348"/>
                    </a:lnTo>
                    <a:lnTo>
                      <a:pt x="384" y="1362"/>
                    </a:lnTo>
                    <a:lnTo>
                      <a:pt x="363" y="1373"/>
                    </a:lnTo>
                    <a:lnTo>
                      <a:pt x="339" y="1380"/>
                    </a:lnTo>
                    <a:lnTo>
                      <a:pt x="314" y="1382"/>
                    </a:lnTo>
                    <a:lnTo>
                      <a:pt x="138" y="1382"/>
                    </a:lnTo>
                    <a:lnTo>
                      <a:pt x="138" y="1786"/>
                    </a:lnTo>
                    <a:lnTo>
                      <a:pt x="314" y="1786"/>
                    </a:lnTo>
                    <a:lnTo>
                      <a:pt x="339" y="1788"/>
                    </a:lnTo>
                    <a:lnTo>
                      <a:pt x="363" y="1795"/>
                    </a:lnTo>
                    <a:lnTo>
                      <a:pt x="384" y="1806"/>
                    </a:lnTo>
                    <a:lnTo>
                      <a:pt x="404" y="1821"/>
                    </a:lnTo>
                    <a:lnTo>
                      <a:pt x="420" y="1839"/>
                    </a:lnTo>
                    <a:lnTo>
                      <a:pt x="433" y="1860"/>
                    </a:lnTo>
                    <a:lnTo>
                      <a:pt x="441" y="1883"/>
                    </a:lnTo>
                    <a:lnTo>
                      <a:pt x="464" y="1961"/>
                    </a:lnTo>
                    <a:lnTo>
                      <a:pt x="493" y="2036"/>
                    </a:lnTo>
                    <a:lnTo>
                      <a:pt x="526" y="2110"/>
                    </a:lnTo>
                    <a:lnTo>
                      <a:pt x="565" y="2181"/>
                    </a:lnTo>
                    <a:lnTo>
                      <a:pt x="575" y="2203"/>
                    </a:lnTo>
                    <a:lnTo>
                      <a:pt x="581" y="2227"/>
                    </a:lnTo>
                    <a:lnTo>
                      <a:pt x="582" y="2251"/>
                    </a:lnTo>
                    <a:lnTo>
                      <a:pt x="579" y="2275"/>
                    </a:lnTo>
                    <a:lnTo>
                      <a:pt x="572" y="2298"/>
                    </a:lnTo>
                    <a:lnTo>
                      <a:pt x="560" y="2319"/>
                    </a:lnTo>
                    <a:lnTo>
                      <a:pt x="544" y="2338"/>
                    </a:lnTo>
                    <a:lnTo>
                      <a:pt x="419" y="2464"/>
                    </a:lnTo>
                    <a:lnTo>
                      <a:pt x="704" y="2749"/>
                    </a:lnTo>
                    <a:lnTo>
                      <a:pt x="830" y="2624"/>
                    </a:lnTo>
                    <a:lnTo>
                      <a:pt x="849" y="2608"/>
                    </a:lnTo>
                    <a:lnTo>
                      <a:pt x="870" y="2596"/>
                    </a:lnTo>
                    <a:lnTo>
                      <a:pt x="893" y="2589"/>
                    </a:lnTo>
                    <a:lnTo>
                      <a:pt x="917" y="2586"/>
                    </a:lnTo>
                    <a:lnTo>
                      <a:pt x="941" y="2587"/>
                    </a:lnTo>
                    <a:lnTo>
                      <a:pt x="965" y="2593"/>
                    </a:lnTo>
                    <a:lnTo>
                      <a:pt x="987" y="2603"/>
                    </a:lnTo>
                    <a:lnTo>
                      <a:pt x="1058" y="2642"/>
                    </a:lnTo>
                    <a:lnTo>
                      <a:pt x="1132" y="2675"/>
                    </a:lnTo>
                    <a:lnTo>
                      <a:pt x="1208" y="2704"/>
                    </a:lnTo>
                    <a:lnTo>
                      <a:pt x="1285" y="2727"/>
                    </a:lnTo>
                    <a:lnTo>
                      <a:pt x="1308" y="2735"/>
                    </a:lnTo>
                    <a:lnTo>
                      <a:pt x="1329" y="2748"/>
                    </a:lnTo>
                    <a:lnTo>
                      <a:pt x="1347" y="2764"/>
                    </a:lnTo>
                    <a:lnTo>
                      <a:pt x="1362" y="2784"/>
                    </a:lnTo>
                    <a:lnTo>
                      <a:pt x="1373" y="2805"/>
                    </a:lnTo>
                    <a:lnTo>
                      <a:pt x="1380" y="2829"/>
                    </a:lnTo>
                    <a:lnTo>
                      <a:pt x="1382" y="2854"/>
                    </a:lnTo>
                    <a:lnTo>
                      <a:pt x="1382" y="3030"/>
                    </a:lnTo>
                    <a:lnTo>
                      <a:pt x="1786" y="3030"/>
                    </a:lnTo>
                    <a:lnTo>
                      <a:pt x="1786" y="2854"/>
                    </a:lnTo>
                    <a:lnTo>
                      <a:pt x="1788" y="2829"/>
                    </a:lnTo>
                    <a:lnTo>
                      <a:pt x="1795" y="2805"/>
                    </a:lnTo>
                    <a:lnTo>
                      <a:pt x="1806" y="2784"/>
                    </a:lnTo>
                    <a:lnTo>
                      <a:pt x="1820" y="2764"/>
                    </a:lnTo>
                    <a:lnTo>
                      <a:pt x="1839" y="2748"/>
                    </a:lnTo>
                    <a:lnTo>
                      <a:pt x="1860" y="2735"/>
                    </a:lnTo>
                    <a:lnTo>
                      <a:pt x="1884" y="2727"/>
                    </a:lnTo>
                    <a:lnTo>
                      <a:pt x="1961" y="2704"/>
                    </a:lnTo>
                    <a:lnTo>
                      <a:pt x="2036" y="2676"/>
                    </a:lnTo>
                    <a:lnTo>
                      <a:pt x="2110" y="2643"/>
                    </a:lnTo>
                    <a:lnTo>
                      <a:pt x="2181" y="2605"/>
                    </a:lnTo>
                    <a:lnTo>
                      <a:pt x="2204" y="2594"/>
                    </a:lnTo>
                    <a:lnTo>
                      <a:pt x="2227" y="2587"/>
                    </a:lnTo>
                    <a:lnTo>
                      <a:pt x="2252" y="2586"/>
                    </a:lnTo>
                    <a:lnTo>
                      <a:pt x="2275" y="2589"/>
                    </a:lnTo>
                    <a:lnTo>
                      <a:pt x="2299" y="2597"/>
                    </a:lnTo>
                    <a:lnTo>
                      <a:pt x="2321" y="2609"/>
                    </a:lnTo>
                    <a:lnTo>
                      <a:pt x="2340" y="2625"/>
                    </a:lnTo>
                    <a:lnTo>
                      <a:pt x="2463" y="2749"/>
                    </a:lnTo>
                    <a:lnTo>
                      <a:pt x="2749" y="2464"/>
                    </a:lnTo>
                    <a:lnTo>
                      <a:pt x="2625" y="2339"/>
                    </a:lnTo>
                    <a:lnTo>
                      <a:pt x="2609" y="2320"/>
                    </a:lnTo>
                    <a:lnTo>
                      <a:pt x="2597" y="2299"/>
                    </a:lnTo>
                    <a:lnTo>
                      <a:pt x="2590" y="2276"/>
                    </a:lnTo>
                    <a:lnTo>
                      <a:pt x="2587" y="2252"/>
                    </a:lnTo>
                    <a:lnTo>
                      <a:pt x="2588" y="2228"/>
                    </a:lnTo>
                    <a:lnTo>
                      <a:pt x="2594" y="2204"/>
                    </a:lnTo>
                    <a:lnTo>
                      <a:pt x="2605" y="2182"/>
                    </a:lnTo>
                    <a:lnTo>
                      <a:pt x="2644" y="2110"/>
                    </a:lnTo>
                    <a:lnTo>
                      <a:pt x="2677" y="2037"/>
                    </a:lnTo>
                    <a:lnTo>
                      <a:pt x="2706" y="1961"/>
                    </a:lnTo>
                    <a:lnTo>
                      <a:pt x="2728" y="1883"/>
                    </a:lnTo>
                    <a:lnTo>
                      <a:pt x="2737" y="1860"/>
                    </a:lnTo>
                    <a:lnTo>
                      <a:pt x="2750" y="1839"/>
                    </a:lnTo>
                    <a:lnTo>
                      <a:pt x="2766" y="1821"/>
                    </a:lnTo>
                    <a:lnTo>
                      <a:pt x="2785" y="1806"/>
                    </a:lnTo>
                    <a:lnTo>
                      <a:pt x="2807" y="1795"/>
                    </a:lnTo>
                    <a:lnTo>
                      <a:pt x="2830" y="1788"/>
                    </a:lnTo>
                    <a:lnTo>
                      <a:pt x="2855" y="1786"/>
                    </a:lnTo>
                    <a:lnTo>
                      <a:pt x="3030" y="1786"/>
                    </a:lnTo>
                    <a:lnTo>
                      <a:pt x="3030" y="1382"/>
                    </a:lnTo>
                    <a:lnTo>
                      <a:pt x="2855" y="1382"/>
                    </a:lnTo>
                    <a:lnTo>
                      <a:pt x="2830" y="1380"/>
                    </a:lnTo>
                    <a:lnTo>
                      <a:pt x="2807" y="1373"/>
                    </a:lnTo>
                    <a:lnTo>
                      <a:pt x="2785" y="1362"/>
                    </a:lnTo>
                    <a:lnTo>
                      <a:pt x="2766" y="1348"/>
                    </a:lnTo>
                    <a:lnTo>
                      <a:pt x="2750" y="1329"/>
                    </a:lnTo>
                    <a:lnTo>
                      <a:pt x="2738" y="1308"/>
                    </a:lnTo>
                    <a:lnTo>
                      <a:pt x="2729" y="1284"/>
                    </a:lnTo>
                    <a:lnTo>
                      <a:pt x="2714" y="1234"/>
                    </a:lnTo>
                    <a:lnTo>
                      <a:pt x="2698" y="1184"/>
                    </a:lnTo>
                    <a:lnTo>
                      <a:pt x="2694" y="1166"/>
                    </a:lnTo>
                    <a:lnTo>
                      <a:pt x="2695" y="1149"/>
                    </a:lnTo>
                    <a:lnTo>
                      <a:pt x="2701" y="1132"/>
                    </a:lnTo>
                    <a:lnTo>
                      <a:pt x="2710" y="1117"/>
                    </a:lnTo>
                    <a:lnTo>
                      <a:pt x="2723" y="1105"/>
                    </a:lnTo>
                    <a:lnTo>
                      <a:pt x="2740" y="1096"/>
                    </a:lnTo>
                    <a:lnTo>
                      <a:pt x="2758" y="1092"/>
                    </a:lnTo>
                    <a:lnTo>
                      <a:pt x="2776" y="1093"/>
                    </a:lnTo>
                    <a:lnTo>
                      <a:pt x="2793" y="1099"/>
                    </a:lnTo>
                    <a:lnTo>
                      <a:pt x="2808" y="1108"/>
                    </a:lnTo>
                    <a:lnTo>
                      <a:pt x="2820" y="1121"/>
                    </a:lnTo>
                    <a:lnTo>
                      <a:pt x="2828" y="1138"/>
                    </a:lnTo>
                    <a:lnTo>
                      <a:pt x="2846" y="1191"/>
                    </a:lnTo>
                    <a:lnTo>
                      <a:pt x="2862" y="1244"/>
                    </a:lnTo>
                    <a:lnTo>
                      <a:pt x="3038" y="1244"/>
                    </a:lnTo>
                    <a:lnTo>
                      <a:pt x="3063" y="1247"/>
                    </a:lnTo>
                    <a:lnTo>
                      <a:pt x="3088" y="1254"/>
                    </a:lnTo>
                    <a:lnTo>
                      <a:pt x="3111" y="1266"/>
                    </a:lnTo>
                    <a:lnTo>
                      <a:pt x="3130" y="1282"/>
                    </a:lnTo>
                    <a:lnTo>
                      <a:pt x="3146" y="1301"/>
                    </a:lnTo>
                    <a:lnTo>
                      <a:pt x="3158" y="1324"/>
                    </a:lnTo>
                    <a:lnTo>
                      <a:pt x="3165" y="1349"/>
                    </a:lnTo>
                    <a:lnTo>
                      <a:pt x="3168" y="1374"/>
                    </a:lnTo>
                    <a:lnTo>
                      <a:pt x="3168" y="1793"/>
                    </a:lnTo>
                    <a:lnTo>
                      <a:pt x="3165" y="1820"/>
                    </a:lnTo>
                    <a:lnTo>
                      <a:pt x="3158" y="1845"/>
                    </a:lnTo>
                    <a:lnTo>
                      <a:pt x="3146" y="1866"/>
                    </a:lnTo>
                    <a:lnTo>
                      <a:pt x="3130" y="1885"/>
                    </a:lnTo>
                    <a:lnTo>
                      <a:pt x="3111" y="1901"/>
                    </a:lnTo>
                    <a:lnTo>
                      <a:pt x="3088" y="1913"/>
                    </a:lnTo>
                    <a:lnTo>
                      <a:pt x="3063" y="1922"/>
                    </a:lnTo>
                    <a:lnTo>
                      <a:pt x="3038" y="1924"/>
                    </a:lnTo>
                    <a:lnTo>
                      <a:pt x="2860" y="1924"/>
                    </a:lnTo>
                    <a:lnTo>
                      <a:pt x="2836" y="2008"/>
                    </a:lnTo>
                    <a:lnTo>
                      <a:pt x="2805" y="2089"/>
                    </a:lnTo>
                    <a:lnTo>
                      <a:pt x="2768" y="2169"/>
                    </a:lnTo>
                    <a:lnTo>
                      <a:pt x="2727" y="2246"/>
                    </a:lnTo>
                    <a:lnTo>
                      <a:pt x="2852" y="2372"/>
                    </a:lnTo>
                    <a:lnTo>
                      <a:pt x="2869" y="2392"/>
                    </a:lnTo>
                    <a:lnTo>
                      <a:pt x="2881" y="2415"/>
                    </a:lnTo>
                    <a:lnTo>
                      <a:pt x="2888" y="2438"/>
                    </a:lnTo>
                    <a:lnTo>
                      <a:pt x="2890" y="2464"/>
                    </a:lnTo>
                    <a:lnTo>
                      <a:pt x="2888" y="2489"/>
                    </a:lnTo>
                    <a:lnTo>
                      <a:pt x="2881" y="2513"/>
                    </a:lnTo>
                    <a:lnTo>
                      <a:pt x="2869" y="2536"/>
                    </a:lnTo>
                    <a:lnTo>
                      <a:pt x="2852" y="2556"/>
                    </a:lnTo>
                    <a:lnTo>
                      <a:pt x="2556" y="2852"/>
                    </a:lnTo>
                    <a:lnTo>
                      <a:pt x="2535" y="2869"/>
                    </a:lnTo>
                    <a:lnTo>
                      <a:pt x="2513" y="2880"/>
                    </a:lnTo>
                    <a:lnTo>
                      <a:pt x="2489" y="2888"/>
                    </a:lnTo>
                    <a:lnTo>
                      <a:pt x="2463" y="2890"/>
                    </a:lnTo>
                    <a:lnTo>
                      <a:pt x="2439" y="2888"/>
                    </a:lnTo>
                    <a:lnTo>
                      <a:pt x="2414" y="2880"/>
                    </a:lnTo>
                    <a:lnTo>
                      <a:pt x="2391" y="2869"/>
                    </a:lnTo>
                    <a:lnTo>
                      <a:pt x="2371" y="2852"/>
                    </a:lnTo>
                    <a:lnTo>
                      <a:pt x="2245" y="2727"/>
                    </a:lnTo>
                    <a:lnTo>
                      <a:pt x="2169" y="2768"/>
                    </a:lnTo>
                    <a:lnTo>
                      <a:pt x="2090" y="2804"/>
                    </a:lnTo>
                    <a:lnTo>
                      <a:pt x="2008" y="2834"/>
                    </a:lnTo>
                    <a:lnTo>
                      <a:pt x="1924" y="2860"/>
                    </a:lnTo>
                    <a:lnTo>
                      <a:pt x="1924" y="3037"/>
                    </a:lnTo>
                    <a:lnTo>
                      <a:pt x="1921" y="3064"/>
                    </a:lnTo>
                    <a:lnTo>
                      <a:pt x="1914" y="3089"/>
                    </a:lnTo>
                    <a:lnTo>
                      <a:pt x="1902" y="3110"/>
                    </a:lnTo>
                    <a:lnTo>
                      <a:pt x="1886" y="3129"/>
                    </a:lnTo>
                    <a:lnTo>
                      <a:pt x="1867" y="3145"/>
                    </a:lnTo>
                    <a:lnTo>
                      <a:pt x="1844" y="3157"/>
                    </a:lnTo>
                    <a:lnTo>
                      <a:pt x="1819" y="3166"/>
                    </a:lnTo>
                    <a:lnTo>
                      <a:pt x="1794" y="3168"/>
                    </a:lnTo>
                    <a:lnTo>
                      <a:pt x="1375" y="3168"/>
                    </a:lnTo>
                    <a:lnTo>
                      <a:pt x="1348" y="3166"/>
                    </a:lnTo>
                    <a:lnTo>
                      <a:pt x="1323" y="3157"/>
                    </a:lnTo>
                    <a:lnTo>
                      <a:pt x="1302" y="3145"/>
                    </a:lnTo>
                    <a:lnTo>
                      <a:pt x="1283" y="3129"/>
                    </a:lnTo>
                    <a:lnTo>
                      <a:pt x="1267" y="3110"/>
                    </a:lnTo>
                    <a:lnTo>
                      <a:pt x="1255" y="3089"/>
                    </a:lnTo>
                    <a:lnTo>
                      <a:pt x="1246" y="3064"/>
                    </a:lnTo>
                    <a:lnTo>
                      <a:pt x="1244" y="3037"/>
                    </a:lnTo>
                    <a:lnTo>
                      <a:pt x="1244" y="2859"/>
                    </a:lnTo>
                    <a:lnTo>
                      <a:pt x="1160" y="2834"/>
                    </a:lnTo>
                    <a:lnTo>
                      <a:pt x="1079" y="2803"/>
                    </a:lnTo>
                    <a:lnTo>
                      <a:pt x="999" y="2768"/>
                    </a:lnTo>
                    <a:lnTo>
                      <a:pt x="923" y="2726"/>
                    </a:lnTo>
                    <a:lnTo>
                      <a:pt x="796" y="2852"/>
                    </a:lnTo>
                    <a:lnTo>
                      <a:pt x="776" y="2869"/>
                    </a:lnTo>
                    <a:lnTo>
                      <a:pt x="753" y="2880"/>
                    </a:lnTo>
                    <a:lnTo>
                      <a:pt x="730" y="2888"/>
                    </a:lnTo>
                    <a:lnTo>
                      <a:pt x="704" y="2890"/>
                    </a:lnTo>
                    <a:lnTo>
                      <a:pt x="679" y="2888"/>
                    </a:lnTo>
                    <a:lnTo>
                      <a:pt x="655" y="2880"/>
                    </a:lnTo>
                    <a:lnTo>
                      <a:pt x="632" y="2869"/>
                    </a:lnTo>
                    <a:lnTo>
                      <a:pt x="612" y="2852"/>
                    </a:lnTo>
                    <a:lnTo>
                      <a:pt x="316" y="2556"/>
                    </a:lnTo>
                    <a:lnTo>
                      <a:pt x="299" y="2536"/>
                    </a:lnTo>
                    <a:lnTo>
                      <a:pt x="288" y="2513"/>
                    </a:lnTo>
                    <a:lnTo>
                      <a:pt x="280" y="2489"/>
                    </a:lnTo>
                    <a:lnTo>
                      <a:pt x="278" y="2464"/>
                    </a:lnTo>
                    <a:lnTo>
                      <a:pt x="280" y="2438"/>
                    </a:lnTo>
                    <a:lnTo>
                      <a:pt x="288" y="2415"/>
                    </a:lnTo>
                    <a:lnTo>
                      <a:pt x="299" y="2392"/>
                    </a:lnTo>
                    <a:lnTo>
                      <a:pt x="316" y="2372"/>
                    </a:lnTo>
                    <a:lnTo>
                      <a:pt x="442" y="2245"/>
                    </a:lnTo>
                    <a:lnTo>
                      <a:pt x="400" y="2169"/>
                    </a:lnTo>
                    <a:lnTo>
                      <a:pt x="365" y="2089"/>
                    </a:lnTo>
                    <a:lnTo>
                      <a:pt x="334" y="2008"/>
                    </a:lnTo>
                    <a:lnTo>
                      <a:pt x="309" y="1924"/>
                    </a:lnTo>
                    <a:lnTo>
                      <a:pt x="131" y="1924"/>
                    </a:lnTo>
                    <a:lnTo>
                      <a:pt x="104" y="1922"/>
                    </a:lnTo>
                    <a:lnTo>
                      <a:pt x="79" y="1913"/>
                    </a:lnTo>
                    <a:lnTo>
                      <a:pt x="58" y="1901"/>
                    </a:lnTo>
                    <a:lnTo>
                      <a:pt x="39" y="1885"/>
                    </a:lnTo>
                    <a:lnTo>
                      <a:pt x="23" y="1866"/>
                    </a:lnTo>
                    <a:lnTo>
                      <a:pt x="11" y="1845"/>
                    </a:lnTo>
                    <a:lnTo>
                      <a:pt x="2" y="1820"/>
                    </a:lnTo>
                    <a:lnTo>
                      <a:pt x="0" y="1793"/>
                    </a:lnTo>
                    <a:lnTo>
                      <a:pt x="0" y="1374"/>
                    </a:lnTo>
                    <a:lnTo>
                      <a:pt x="2" y="1349"/>
                    </a:lnTo>
                    <a:lnTo>
                      <a:pt x="11" y="1324"/>
                    </a:lnTo>
                    <a:lnTo>
                      <a:pt x="23" y="1301"/>
                    </a:lnTo>
                    <a:lnTo>
                      <a:pt x="39" y="1282"/>
                    </a:lnTo>
                    <a:lnTo>
                      <a:pt x="58" y="1266"/>
                    </a:lnTo>
                    <a:lnTo>
                      <a:pt x="79" y="1254"/>
                    </a:lnTo>
                    <a:lnTo>
                      <a:pt x="104" y="1247"/>
                    </a:lnTo>
                    <a:lnTo>
                      <a:pt x="131" y="1244"/>
                    </a:lnTo>
                    <a:lnTo>
                      <a:pt x="308" y="1244"/>
                    </a:lnTo>
                    <a:lnTo>
                      <a:pt x="334" y="1160"/>
                    </a:lnTo>
                    <a:lnTo>
                      <a:pt x="364" y="1078"/>
                    </a:lnTo>
                    <a:lnTo>
                      <a:pt x="400" y="999"/>
                    </a:lnTo>
                    <a:lnTo>
                      <a:pt x="441" y="923"/>
                    </a:lnTo>
                    <a:lnTo>
                      <a:pt x="316" y="797"/>
                    </a:lnTo>
                    <a:lnTo>
                      <a:pt x="299" y="777"/>
                    </a:lnTo>
                    <a:lnTo>
                      <a:pt x="288" y="754"/>
                    </a:lnTo>
                    <a:lnTo>
                      <a:pt x="280" y="729"/>
                    </a:lnTo>
                    <a:lnTo>
                      <a:pt x="278" y="705"/>
                    </a:lnTo>
                    <a:lnTo>
                      <a:pt x="280" y="679"/>
                    </a:lnTo>
                    <a:lnTo>
                      <a:pt x="288" y="655"/>
                    </a:lnTo>
                    <a:lnTo>
                      <a:pt x="299" y="633"/>
                    </a:lnTo>
                    <a:lnTo>
                      <a:pt x="316" y="612"/>
                    </a:lnTo>
                    <a:lnTo>
                      <a:pt x="612" y="316"/>
                    </a:lnTo>
                    <a:lnTo>
                      <a:pt x="632" y="299"/>
                    </a:lnTo>
                    <a:lnTo>
                      <a:pt x="655" y="287"/>
                    </a:lnTo>
                    <a:lnTo>
                      <a:pt x="679" y="280"/>
                    </a:lnTo>
                    <a:lnTo>
                      <a:pt x="704" y="278"/>
                    </a:lnTo>
                    <a:lnTo>
                      <a:pt x="730" y="280"/>
                    </a:lnTo>
                    <a:lnTo>
                      <a:pt x="753" y="287"/>
                    </a:lnTo>
                    <a:lnTo>
                      <a:pt x="776" y="299"/>
                    </a:lnTo>
                    <a:lnTo>
                      <a:pt x="796" y="316"/>
                    </a:lnTo>
                    <a:lnTo>
                      <a:pt x="922" y="441"/>
                    </a:lnTo>
                    <a:lnTo>
                      <a:pt x="999" y="400"/>
                    </a:lnTo>
                    <a:lnTo>
                      <a:pt x="1079" y="363"/>
                    </a:lnTo>
                    <a:lnTo>
                      <a:pt x="1160" y="332"/>
                    </a:lnTo>
                    <a:lnTo>
                      <a:pt x="1244" y="308"/>
                    </a:lnTo>
                    <a:lnTo>
                      <a:pt x="1244" y="130"/>
                    </a:lnTo>
                    <a:lnTo>
                      <a:pt x="1246" y="105"/>
                    </a:lnTo>
                    <a:lnTo>
                      <a:pt x="1255" y="80"/>
                    </a:lnTo>
                    <a:lnTo>
                      <a:pt x="1267" y="57"/>
                    </a:lnTo>
                    <a:lnTo>
                      <a:pt x="1283" y="38"/>
                    </a:lnTo>
                    <a:lnTo>
                      <a:pt x="1302" y="22"/>
                    </a:lnTo>
                    <a:lnTo>
                      <a:pt x="1323" y="10"/>
                    </a:lnTo>
                    <a:lnTo>
                      <a:pt x="1348" y="3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" name="Google Shape;98;p11"/>
              <p:cNvSpPr/>
              <p:nvPr/>
            </p:nvSpPr>
            <p:spPr>
              <a:xfrm>
                <a:off x="6583363" y="2811463"/>
                <a:ext cx="441325" cy="441325"/>
              </a:xfrm>
              <a:custGeom>
                <a:rect b="b" l="l" r="r" t="t"/>
                <a:pathLst>
                  <a:path extrusionOk="0" h="3059" w="3060">
                    <a:moveTo>
                      <a:pt x="1102" y="1555"/>
                    </a:moveTo>
                    <a:lnTo>
                      <a:pt x="1052" y="1559"/>
                    </a:lnTo>
                    <a:lnTo>
                      <a:pt x="1003" y="1568"/>
                    </a:lnTo>
                    <a:lnTo>
                      <a:pt x="957" y="1583"/>
                    </a:lnTo>
                    <a:lnTo>
                      <a:pt x="913" y="1603"/>
                    </a:lnTo>
                    <a:lnTo>
                      <a:pt x="873" y="1627"/>
                    </a:lnTo>
                    <a:lnTo>
                      <a:pt x="836" y="1657"/>
                    </a:lnTo>
                    <a:lnTo>
                      <a:pt x="802" y="1691"/>
                    </a:lnTo>
                    <a:lnTo>
                      <a:pt x="773" y="1728"/>
                    </a:lnTo>
                    <a:lnTo>
                      <a:pt x="748" y="1769"/>
                    </a:lnTo>
                    <a:lnTo>
                      <a:pt x="728" y="1812"/>
                    </a:lnTo>
                    <a:lnTo>
                      <a:pt x="713" y="1858"/>
                    </a:lnTo>
                    <a:lnTo>
                      <a:pt x="704" y="1906"/>
                    </a:lnTo>
                    <a:lnTo>
                      <a:pt x="701" y="1957"/>
                    </a:lnTo>
                    <a:lnTo>
                      <a:pt x="704" y="2007"/>
                    </a:lnTo>
                    <a:lnTo>
                      <a:pt x="713" y="2056"/>
                    </a:lnTo>
                    <a:lnTo>
                      <a:pt x="728" y="2102"/>
                    </a:lnTo>
                    <a:lnTo>
                      <a:pt x="748" y="2146"/>
                    </a:lnTo>
                    <a:lnTo>
                      <a:pt x="773" y="2186"/>
                    </a:lnTo>
                    <a:lnTo>
                      <a:pt x="802" y="2223"/>
                    </a:lnTo>
                    <a:lnTo>
                      <a:pt x="836" y="2257"/>
                    </a:lnTo>
                    <a:lnTo>
                      <a:pt x="873" y="2286"/>
                    </a:lnTo>
                    <a:lnTo>
                      <a:pt x="913" y="2311"/>
                    </a:lnTo>
                    <a:lnTo>
                      <a:pt x="957" y="2331"/>
                    </a:lnTo>
                    <a:lnTo>
                      <a:pt x="1003" y="2346"/>
                    </a:lnTo>
                    <a:lnTo>
                      <a:pt x="1052" y="2355"/>
                    </a:lnTo>
                    <a:lnTo>
                      <a:pt x="1102" y="2358"/>
                    </a:lnTo>
                    <a:lnTo>
                      <a:pt x="1153" y="2355"/>
                    </a:lnTo>
                    <a:lnTo>
                      <a:pt x="1201" y="2346"/>
                    </a:lnTo>
                    <a:lnTo>
                      <a:pt x="1247" y="2331"/>
                    </a:lnTo>
                    <a:lnTo>
                      <a:pt x="1290" y="2311"/>
                    </a:lnTo>
                    <a:lnTo>
                      <a:pt x="1331" y="2286"/>
                    </a:lnTo>
                    <a:lnTo>
                      <a:pt x="1368" y="2257"/>
                    </a:lnTo>
                    <a:lnTo>
                      <a:pt x="1402" y="2223"/>
                    </a:lnTo>
                    <a:lnTo>
                      <a:pt x="1432" y="2186"/>
                    </a:lnTo>
                    <a:lnTo>
                      <a:pt x="1456" y="2146"/>
                    </a:lnTo>
                    <a:lnTo>
                      <a:pt x="1476" y="2102"/>
                    </a:lnTo>
                    <a:lnTo>
                      <a:pt x="1491" y="2056"/>
                    </a:lnTo>
                    <a:lnTo>
                      <a:pt x="1500" y="2007"/>
                    </a:lnTo>
                    <a:lnTo>
                      <a:pt x="1504" y="1957"/>
                    </a:lnTo>
                    <a:lnTo>
                      <a:pt x="1500" y="1906"/>
                    </a:lnTo>
                    <a:lnTo>
                      <a:pt x="1491" y="1858"/>
                    </a:lnTo>
                    <a:lnTo>
                      <a:pt x="1476" y="1812"/>
                    </a:lnTo>
                    <a:lnTo>
                      <a:pt x="1455" y="1768"/>
                    </a:lnTo>
                    <a:lnTo>
                      <a:pt x="1431" y="1727"/>
                    </a:lnTo>
                    <a:lnTo>
                      <a:pt x="1308" y="1849"/>
                    </a:lnTo>
                    <a:lnTo>
                      <a:pt x="1293" y="1860"/>
                    </a:lnTo>
                    <a:lnTo>
                      <a:pt x="1277" y="1868"/>
                    </a:lnTo>
                    <a:lnTo>
                      <a:pt x="1259" y="1870"/>
                    </a:lnTo>
                    <a:lnTo>
                      <a:pt x="1242" y="1868"/>
                    </a:lnTo>
                    <a:lnTo>
                      <a:pt x="1225" y="1860"/>
                    </a:lnTo>
                    <a:lnTo>
                      <a:pt x="1211" y="1849"/>
                    </a:lnTo>
                    <a:lnTo>
                      <a:pt x="1199" y="1834"/>
                    </a:lnTo>
                    <a:lnTo>
                      <a:pt x="1192" y="1818"/>
                    </a:lnTo>
                    <a:lnTo>
                      <a:pt x="1190" y="1800"/>
                    </a:lnTo>
                    <a:lnTo>
                      <a:pt x="1192" y="1783"/>
                    </a:lnTo>
                    <a:lnTo>
                      <a:pt x="1199" y="1767"/>
                    </a:lnTo>
                    <a:lnTo>
                      <a:pt x="1211" y="1752"/>
                    </a:lnTo>
                    <a:lnTo>
                      <a:pt x="1333" y="1629"/>
                    </a:lnTo>
                    <a:lnTo>
                      <a:pt x="1292" y="1604"/>
                    </a:lnTo>
                    <a:lnTo>
                      <a:pt x="1248" y="1583"/>
                    </a:lnTo>
                    <a:lnTo>
                      <a:pt x="1202" y="1568"/>
                    </a:lnTo>
                    <a:lnTo>
                      <a:pt x="1153" y="1559"/>
                    </a:lnTo>
                    <a:lnTo>
                      <a:pt x="1102" y="1555"/>
                    </a:lnTo>
                    <a:close/>
                    <a:moveTo>
                      <a:pt x="2611" y="546"/>
                    </a:moveTo>
                    <a:lnTo>
                      <a:pt x="2232" y="924"/>
                    </a:lnTo>
                    <a:lnTo>
                      <a:pt x="2037" y="1120"/>
                    </a:lnTo>
                    <a:lnTo>
                      <a:pt x="2458" y="1120"/>
                    </a:lnTo>
                    <a:lnTo>
                      <a:pt x="2899" y="678"/>
                    </a:lnTo>
                    <a:lnTo>
                      <a:pt x="2912" y="661"/>
                    </a:lnTo>
                    <a:lnTo>
                      <a:pt x="2919" y="644"/>
                    </a:lnTo>
                    <a:lnTo>
                      <a:pt x="2922" y="628"/>
                    </a:lnTo>
                    <a:lnTo>
                      <a:pt x="2920" y="614"/>
                    </a:lnTo>
                    <a:lnTo>
                      <a:pt x="2918" y="602"/>
                    </a:lnTo>
                    <a:lnTo>
                      <a:pt x="2915" y="595"/>
                    </a:lnTo>
                    <a:lnTo>
                      <a:pt x="2912" y="588"/>
                    </a:lnTo>
                    <a:lnTo>
                      <a:pt x="2908" y="581"/>
                    </a:lnTo>
                    <a:lnTo>
                      <a:pt x="2900" y="571"/>
                    </a:lnTo>
                    <a:lnTo>
                      <a:pt x="2890" y="563"/>
                    </a:lnTo>
                    <a:lnTo>
                      <a:pt x="2879" y="555"/>
                    </a:lnTo>
                    <a:lnTo>
                      <a:pt x="2864" y="550"/>
                    </a:lnTo>
                    <a:lnTo>
                      <a:pt x="2844" y="547"/>
                    </a:lnTo>
                    <a:lnTo>
                      <a:pt x="2611" y="546"/>
                    </a:lnTo>
                    <a:close/>
                    <a:moveTo>
                      <a:pt x="2432" y="139"/>
                    </a:moveTo>
                    <a:lnTo>
                      <a:pt x="2416" y="141"/>
                    </a:lnTo>
                    <a:lnTo>
                      <a:pt x="2399" y="148"/>
                    </a:lnTo>
                    <a:lnTo>
                      <a:pt x="2382" y="161"/>
                    </a:lnTo>
                    <a:lnTo>
                      <a:pt x="1939" y="602"/>
                    </a:lnTo>
                    <a:lnTo>
                      <a:pt x="1939" y="602"/>
                    </a:lnTo>
                    <a:lnTo>
                      <a:pt x="1939" y="1022"/>
                    </a:lnTo>
                    <a:lnTo>
                      <a:pt x="2135" y="827"/>
                    </a:lnTo>
                    <a:lnTo>
                      <a:pt x="2514" y="449"/>
                    </a:lnTo>
                    <a:lnTo>
                      <a:pt x="2513" y="216"/>
                    </a:lnTo>
                    <a:lnTo>
                      <a:pt x="2510" y="196"/>
                    </a:lnTo>
                    <a:lnTo>
                      <a:pt x="2505" y="181"/>
                    </a:lnTo>
                    <a:lnTo>
                      <a:pt x="2498" y="169"/>
                    </a:lnTo>
                    <a:lnTo>
                      <a:pt x="2489" y="159"/>
                    </a:lnTo>
                    <a:lnTo>
                      <a:pt x="2479" y="152"/>
                    </a:lnTo>
                    <a:lnTo>
                      <a:pt x="2471" y="147"/>
                    </a:lnTo>
                    <a:lnTo>
                      <a:pt x="2465" y="144"/>
                    </a:lnTo>
                    <a:lnTo>
                      <a:pt x="2458" y="142"/>
                    </a:lnTo>
                    <a:lnTo>
                      <a:pt x="2446" y="140"/>
                    </a:lnTo>
                    <a:lnTo>
                      <a:pt x="2432" y="139"/>
                    </a:lnTo>
                    <a:close/>
                    <a:moveTo>
                      <a:pt x="2425" y="0"/>
                    </a:moveTo>
                    <a:lnTo>
                      <a:pt x="2456" y="1"/>
                    </a:lnTo>
                    <a:lnTo>
                      <a:pt x="2487" y="7"/>
                    </a:lnTo>
                    <a:lnTo>
                      <a:pt x="2518" y="16"/>
                    </a:lnTo>
                    <a:lnTo>
                      <a:pt x="2547" y="31"/>
                    </a:lnTo>
                    <a:lnTo>
                      <a:pt x="2574" y="49"/>
                    </a:lnTo>
                    <a:lnTo>
                      <a:pt x="2596" y="71"/>
                    </a:lnTo>
                    <a:lnTo>
                      <a:pt x="2615" y="96"/>
                    </a:lnTo>
                    <a:lnTo>
                      <a:pt x="2631" y="122"/>
                    </a:lnTo>
                    <a:lnTo>
                      <a:pt x="2641" y="151"/>
                    </a:lnTo>
                    <a:lnTo>
                      <a:pt x="2649" y="183"/>
                    </a:lnTo>
                    <a:lnTo>
                      <a:pt x="2651" y="215"/>
                    </a:lnTo>
                    <a:lnTo>
                      <a:pt x="2651" y="408"/>
                    </a:lnTo>
                    <a:lnTo>
                      <a:pt x="2844" y="409"/>
                    </a:lnTo>
                    <a:lnTo>
                      <a:pt x="2878" y="411"/>
                    </a:lnTo>
                    <a:lnTo>
                      <a:pt x="2909" y="418"/>
                    </a:lnTo>
                    <a:lnTo>
                      <a:pt x="2938" y="429"/>
                    </a:lnTo>
                    <a:lnTo>
                      <a:pt x="2964" y="444"/>
                    </a:lnTo>
                    <a:lnTo>
                      <a:pt x="2989" y="464"/>
                    </a:lnTo>
                    <a:lnTo>
                      <a:pt x="3011" y="486"/>
                    </a:lnTo>
                    <a:lnTo>
                      <a:pt x="3029" y="512"/>
                    </a:lnTo>
                    <a:lnTo>
                      <a:pt x="3043" y="542"/>
                    </a:lnTo>
                    <a:lnTo>
                      <a:pt x="3054" y="572"/>
                    </a:lnTo>
                    <a:lnTo>
                      <a:pt x="3059" y="604"/>
                    </a:lnTo>
                    <a:lnTo>
                      <a:pt x="3060" y="635"/>
                    </a:lnTo>
                    <a:lnTo>
                      <a:pt x="3056" y="666"/>
                    </a:lnTo>
                    <a:lnTo>
                      <a:pt x="3048" y="696"/>
                    </a:lnTo>
                    <a:lnTo>
                      <a:pt x="3035" y="725"/>
                    </a:lnTo>
                    <a:lnTo>
                      <a:pt x="3018" y="751"/>
                    </a:lnTo>
                    <a:lnTo>
                      <a:pt x="2997" y="776"/>
                    </a:lnTo>
                    <a:lnTo>
                      <a:pt x="2535" y="1238"/>
                    </a:lnTo>
                    <a:lnTo>
                      <a:pt x="2521" y="1249"/>
                    </a:lnTo>
                    <a:lnTo>
                      <a:pt x="2505" y="1256"/>
                    </a:lnTo>
                    <a:lnTo>
                      <a:pt x="2487" y="1258"/>
                    </a:lnTo>
                    <a:lnTo>
                      <a:pt x="1899" y="1258"/>
                    </a:lnTo>
                    <a:lnTo>
                      <a:pt x="1825" y="1333"/>
                    </a:lnTo>
                    <a:lnTo>
                      <a:pt x="1868" y="1387"/>
                    </a:lnTo>
                    <a:lnTo>
                      <a:pt x="1906" y="1443"/>
                    </a:lnTo>
                    <a:lnTo>
                      <a:pt x="1941" y="1501"/>
                    </a:lnTo>
                    <a:lnTo>
                      <a:pt x="1971" y="1561"/>
                    </a:lnTo>
                    <a:lnTo>
                      <a:pt x="1996" y="1623"/>
                    </a:lnTo>
                    <a:lnTo>
                      <a:pt x="2018" y="1687"/>
                    </a:lnTo>
                    <a:lnTo>
                      <a:pt x="2035" y="1753"/>
                    </a:lnTo>
                    <a:lnTo>
                      <a:pt x="2047" y="1819"/>
                    </a:lnTo>
                    <a:lnTo>
                      <a:pt x="2054" y="1888"/>
                    </a:lnTo>
                    <a:lnTo>
                      <a:pt x="2135" y="1888"/>
                    </a:lnTo>
                    <a:lnTo>
                      <a:pt x="2153" y="1890"/>
                    </a:lnTo>
                    <a:lnTo>
                      <a:pt x="2170" y="1898"/>
                    </a:lnTo>
                    <a:lnTo>
                      <a:pt x="2184" y="1908"/>
                    </a:lnTo>
                    <a:lnTo>
                      <a:pt x="2195" y="1922"/>
                    </a:lnTo>
                    <a:lnTo>
                      <a:pt x="2201" y="1939"/>
                    </a:lnTo>
                    <a:lnTo>
                      <a:pt x="2205" y="1957"/>
                    </a:lnTo>
                    <a:lnTo>
                      <a:pt x="2201" y="1975"/>
                    </a:lnTo>
                    <a:lnTo>
                      <a:pt x="2195" y="1992"/>
                    </a:lnTo>
                    <a:lnTo>
                      <a:pt x="2184" y="2006"/>
                    </a:lnTo>
                    <a:lnTo>
                      <a:pt x="2170" y="2017"/>
                    </a:lnTo>
                    <a:lnTo>
                      <a:pt x="2153" y="2023"/>
                    </a:lnTo>
                    <a:lnTo>
                      <a:pt x="2135" y="2027"/>
                    </a:lnTo>
                    <a:lnTo>
                      <a:pt x="2054" y="2027"/>
                    </a:lnTo>
                    <a:lnTo>
                      <a:pt x="2047" y="2094"/>
                    </a:lnTo>
                    <a:lnTo>
                      <a:pt x="2035" y="2162"/>
                    </a:lnTo>
                    <a:lnTo>
                      <a:pt x="2018" y="2227"/>
                    </a:lnTo>
                    <a:lnTo>
                      <a:pt x="1996" y="2291"/>
                    </a:lnTo>
                    <a:lnTo>
                      <a:pt x="1971" y="2354"/>
                    </a:lnTo>
                    <a:lnTo>
                      <a:pt x="1941" y="2414"/>
                    </a:lnTo>
                    <a:lnTo>
                      <a:pt x="1906" y="2472"/>
                    </a:lnTo>
                    <a:lnTo>
                      <a:pt x="1868" y="2528"/>
                    </a:lnTo>
                    <a:lnTo>
                      <a:pt x="1825" y="2581"/>
                    </a:lnTo>
                    <a:lnTo>
                      <a:pt x="1777" y="2632"/>
                    </a:lnTo>
                    <a:lnTo>
                      <a:pt x="1727" y="2679"/>
                    </a:lnTo>
                    <a:lnTo>
                      <a:pt x="1673" y="2722"/>
                    </a:lnTo>
                    <a:lnTo>
                      <a:pt x="1617" y="2761"/>
                    </a:lnTo>
                    <a:lnTo>
                      <a:pt x="1558" y="2796"/>
                    </a:lnTo>
                    <a:lnTo>
                      <a:pt x="1498" y="2826"/>
                    </a:lnTo>
                    <a:lnTo>
                      <a:pt x="1436" y="2852"/>
                    </a:lnTo>
                    <a:lnTo>
                      <a:pt x="1372" y="2873"/>
                    </a:lnTo>
                    <a:lnTo>
                      <a:pt x="1306" y="2889"/>
                    </a:lnTo>
                    <a:lnTo>
                      <a:pt x="1240" y="2901"/>
                    </a:lnTo>
                    <a:lnTo>
                      <a:pt x="1171" y="2909"/>
                    </a:lnTo>
                    <a:lnTo>
                      <a:pt x="1171" y="2990"/>
                    </a:lnTo>
                    <a:lnTo>
                      <a:pt x="1169" y="3009"/>
                    </a:lnTo>
                    <a:lnTo>
                      <a:pt x="1161" y="3025"/>
                    </a:lnTo>
                    <a:lnTo>
                      <a:pt x="1151" y="3039"/>
                    </a:lnTo>
                    <a:lnTo>
                      <a:pt x="1137" y="3049"/>
                    </a:lnTo>
                    <a:lnTo>
                      <a:pt x="1120" y="3057"/>
                    </a:lnTo>
                    <a:lnTo>
                      <a:pt x="1102" y="3059"/>
                    </a:lnTo>
                    <a:lnTo>
                      <a:pt x="1084" y="3057"/>
                    </a:lnTo>
                    <a:lnTo>
                      <a:pt x="1067" y="3049"/>
                    </a:lnTo>
                    <a:lnTo>
                      <a:pt x="1053" y="3039"/>
                    </a:lnTo>
                    <a:lnTo>
                      <a:pt x="1042" y="3025"/>
                    </a:lnTo>
                    <a:lnTo>
                      <a:pt x="1036" y="3009"/>
                    </a:lnTo>
                    <a:lnTo>
                      <a:pt x="1032" y="2990"/>
                    </a:lnTo>
                    <a:lnTo>
                      <a:pt x="1032" y="2909"/>
                    </a:lnTo>
                    <a:lnTo>
                      <a:pt x="965" y="2901"/>
                    </a:lnTo>
                    <a:lnTo>
                      <a:pt x="897" y="2889"/>
                    </a:lnTo>
                    <a:lnTo>
                      <a:pt x="832" y="2873"/>
                    </a:lnTo>
                    <a:lnTo>
                      <a:pt x="768" y="2852"/>
                    </a:lnTo>
                    <a:lnTo>
                      <a:pt x="705" y="2826"/>
                    </a:lnTo>
                    <a:lnTo>
                      <a:pt x="645" y="2796"/>
                    </a:lnTo>
                    <a:lnTo>
                      <a:pt x="587" y="2761"/>
                    </a:lnTo>
                    <a:lnTo>
                      <a:pt x="531" y="2722"/>
                    </a:lnTo>
                    <a:lnTo>
                      <a:pt x="478" y="2679"/>
                    </a:lnTo>
                    <a:lnTo>
                      <a:pt x="427" y="2632"/>
                    </a:lnTo>
                    <a:lnTo>
                      <a:pt x="380" y="2580"/>
                    </a:lnTo>
                    <a:lnTo>
                      <a:pt x="336" y="2527"/>
                    </a:lnTo>
                    <a:lnTo>
                      <a:pt x="297" y="2471"/>
                    </a:lnTo>
                    <a:lnTo>
                      <a:pt x="263" y="2412"/>
                    </a:lnTo>
                    <a:lnTo>
                      <a:pt x="233" y="2351"/>
                    </a:lnTo>
                    <a:lnTo>
                      <a:pt x="207" y="2288"/>
                    </a:lnTo>
                    <a:lnTo>
                      <a:pt x="186" y="2224"/>
                    </a:lnTo>
                    <a:lnTo>
                      <a:pt x="170" y="2160"/>
                    </a:lnTo>
                    <a:lnTo>
                      <a:pt x="158" y="2093"/>
                    </a:lnTo>
                    <a:lnTo>
                      <a:pt x="150" y="2027"/>
                    </a:lnTo>
                    <a:lnTo>
                      <a:pt x="69" y="2027"/>
                    </a:lnTo>
                    <a:lnTo>
                      <a:pt x="50" y="2023"/>
                    </a:lnTo>
                    <a:lnTo>
                      <a:pt x="34" y="2017"/>
                    </a:lnTo>
                    <a:lnTo>
                      <a:pt x="20" y="2006"/>
                    </a:lnTo>
                    <a:lnTo>
                      <a:pt x="10" y="1992"/>
                    </a:lnTo>
                    <a:lnTo>
                      <a:pt x="2" y="1975"/>
                    </a:lnTo>
                    <a:lnTo>
                      <a:pt x="0" y="1957"/>
                    </a:lnTo>
                    <a:lnTo>
                      <a:pt x="2" y="1939"/>
                    </a:lnTo>
                    <a:lnTo>
                      <a:pt x="10" y="1922"/>
                    </a:lnTo>
                    <a:lnTo>
                      <a:pt x="20" y="1908"/>
                    </a:lnTo>
                    <a:lnTo>
                      <a:pt x="34" y="1898"/>
                    </a:lnTo>
                    <a:lnTo>
                      <a:pt x="50" y="1890"/>
                    </a:lnTo>
                    <a:lnTo>
                      <a:pt x="69" y="1888"/>
                    </a:lnTo>
                    <a:lnTo>
                      <a:pt x="150" y="1888"/>
                    </a:lnTo>
                    <a:lnTo>
                      <a:pt x="158" y="1818"/>
                    </a:lnTo>
                    <a:lnTo>
                      <a:pt x="171" y="1750"/>
                    </a:lnTo>
                    <a:lnTo>
                      <a:pt x="188" y="1681"/>
                    </a:lnTo>
                    <a:lnTo>
                      <a:pt x="211" y="1613"/>
                    </a:lnTo>
                    <a:lnTo>
                      <a:pt x="239" y="1548"/>
                    </a:lnTo>
                    <a:lnTo>
                      <a:pt x="250" y="1532"/>
                    </a:lnTo>
                    <a:lnTo>
                      <a:pt x="263" y="1520"/>
                    </a:lnTo>
                    <a:lnTo>
                      <a:pt x="279" y="1512"/>
                    </a:lnTo>
                    <a:lnTo>
                      <a:pt x="296" y="1508"/>
                    </a:lnTo>
                    <a:lnTo>
                      <a:pt x="314" y="1509"/>
                    </a:lnTo>
                    <a:lnTo>
                      <a:pt x="332" y="1515"/>
                    </a:lnTo>
                    <a:lnTo>
                      <a:pt x="348" y="1524"/>
                    </a:lnTo>
                    <a:lnTo>
                      <a:pt x="359" y="1538"/>
                    </a:lnTo>
                    <a:lnTo>
                      <a:pt x="367" y="1554"/>
                    </a:lnTo>
                    <a:lnTo>
                      <a:pt x="371" y="1571"/>
                    </a:lnTo>
                    <a:lnTo>
                      <a:pt x="370" y="1589"/>
                    </a:lnTo>
                    <a:lnTo>
                      <a:pt x="365" y="1607"/>
                    </a:lnTo>
                    <a:lnTo>
                      <a:pt x="341" y="1662"/>
                    </a:lnTo>
                    <a:lnTo>
                      <a:pt x="322" y="1717"/>
                    </a:lnTo>
                    <a:lnTo>
                      <a:pt x="307" y="1773"/>
                    </a:lnTo>
                    <a:lnTo>
                      <a:pt x="296" y="1830"/>
                    </a:lnTo>
                    <a:lnTo>
                      <a:pt x="289" y="1888"/>
                    </a:lnTo>
                    <a:lnTo>
                      <a:pt x="351" y="1888"/>
                    </a:lnTo>
                    <a:lnTo>
                      <a:pt x="369" y="1890"/>
                    </a:lnTo>
                    <a:lnTo>
                      <a:pt x="385" y="1898"/>
                    </a:lnTo>
                    <a:lnTo>
                      <a:pt x="399" y="1908"/>
                    </a:lnTo>
                    <a:lnTo>
                      <a:pt x="410" y="1922"/>
                    </a:lnTo>
                    <a:lnTo>
                      <a:pt x="417" y="1939"/>
                    </a:lnTo>
                    <a:lnTo>
                      <a:pt x="420" y="1957"/>
                    </a:lnTo>
                    <a:lnTo>
                      <a:pt x="417" y="1975"/>
                    </a:lnTo>
                    <a:lnTo>
                      <a:pt x="410" y="1992"/>
                    </a:lnTo>
                    <a:lnTo>
                      <a:pt x="399" y="2006"/>
                    </a:lnTo>
                    <a:lnTo>
                      <a:pt x="385" y="2017"/>
                    </a:lnTo>
                    <a:lnTo>
                      <a:pt x="369" y="2023"/>
                    </a:lnTo>
                    <a:lnTo>
                      <a:pt x="351" y="2027"/>
                    </a:lnTo>
                    <a:lnTo>
                      <a:pt x="289" y="2027"/>
                    </a:lnTo>
                    <a:lnTo>
                      <a:pt x="297" y="2089"/>
                    </a:lnTo>
                    <a:lnTo>
                      <a:pt x="309" y="2150"/>
                    </a:lnTo>
                    <a:lnTo>
                      <a:pt x="326" y="2210"/>
                    </a:lnTo>
                    <a:lnTo>
                      <a:pt x="349" y="2269"/>
                    </a:lnTo>
                    <a:lnTo>
                      <a:pt x="375" y="2327"/>
                    </a:lnTo>
                    <a:lnTo>
                      <a:pt x="406" y="2382"/>
                    </a:lnTo>
                    <a:lnTo>
                      <a:pt x="441" y="2435"/>
                    </a:lnTo>
                    <a:lnTo>
                      <a:pt x="481" y="2486"/>
                    </a:lnTo>
                    <a:lnTo>
                      <a:pt x="525" y="2534"/>
                    </a:lnTo>
                    <a:lnTo>
                      <a:pt x="573" y="2579"/>
                    </a:lnTo>
                    <a:lnTo>
                      <a:pt x="625" y="2619"/>
                    </a:lnTo>
                    <a:lnTo>
                      <a:pt x="678" y="2654"/>
                    </a:lnTo>
                    <a:lnTo>
                      <a:pt x="734" y="2686"/>
                    </a:lnTo>
                    <a:lnTo>
                      <a:pt x="791" y="2711"/>
                    </a:lnTo>
                    <a:lnTo>
                      <a:pt x="850" y="2733"/>
                    </a:lnTo>
                    <a:lnTo>
                      <a:pt x="910" y="2750"/>
                    </a:lnTo>
                    <a:lnTo>
                      <a:pt x="971" y="2763"/>
                    </a:lnTo>
                    <a:lnTo>
                      <a:pt x="1032" y="2770"/>
                    </a:lnTo>
                    <a:lnTo>
                      <a:pt x="1032" y="2709"/>
                    </a:lnTo>
                    <a:lnTo>
                      <a:pt x="1036" y="2690"/>
                    </a:lnTo>
                    <a:lnTo>
                      <a:pt x="1042" y="2674"/>
                    </a:lnTo>
                    <a:lnTo>
                      <a:pt x="1053" y="2660"/>
                    </a:lnTo>
                    <a:lnTo>
                      <a:pt x="1067" y="2649"/>
                    </a:lnTo>
                    <a:lnTo>
                      <a:pt x="1084" y="2642"/>
                    </a:lnTo>
                    <a:lnTo>
                      <a:pt x="1102" y="2639"/>
                    </a:lnTo>
                    <a:lnTo>
                      <a:pt x="1120" y="2642"/>
                    </a:lnTo>
                    <a:lnTo>
                      <a:pt x="1137" y="2649"/>
                    </a:lnTo>
                    <a:lnTo>
                      <a:pt x="1151" y="2660"/>
                    </a:lnTo>
                    <a:lnTo>
                      <a:pt x="1161" y="2674"/>
                    </a:lnTo>
                    <a:lnTo>
                      <a:pt x="1169" y="2690"/>
                    </a:lnTo>
                    <a:lnTo>
                      <a:pt x="1171" y="2709"/>
                    </a:lnTo>
                    <a:lnTo>
                      <a:pt x="1171" y="2770"/>
                    </a:lnTo>
                    <a:lnTo>
                      <a:pt x="1233" y="2763"/>
                    </a:lnTo>
                    <a:lnTo>
                      <a:pt x="1293" y="2750"/>
                    </a:lnTo>
                    <a:lnTo>
                      <a:pt x="1353" y="2733"/>
                    </a:lnTo>
                    <a:lnTo>
                      <a:pt x="1412" y="2711"/>
                    </a:lnTo>
                    <a:lnTo>
                      <a:pt x="1470" y="2686"/>
                    </a:lnTo>
                    <a:lnTo>
                      <a:pt x="1526" y="2654"/>
                    </a:lnTo>
                    <a:lnTo>
                      <a:pt x="1580" y="2619"/>
                    </a:lnTo>
                    <a:lnTo>
                      <a:pt x="1630" y="2579"/>
                    </a:lnTo>
                    <a:lnTo>
                      <a:pt x="1680" y="2534"/>
                    </a:lnTo>
                    <a:lnTo>
                      <a:pt x="1724" y="2486"/>
                    </a:lnTo>
                    <a:lnTo>
                      <a:pt x="1764" y="2434"/>
                    </a:lnTo>
                    <a:lnTo>
                      <a:pt x="1800" y="2381"/>
                    </a:lnTo>
                    <a:lnTo>
                      <a:pt x="1831" y="2325"/>
                    </a:lnTo>
                    <a:lnTo>
                      <a:pt x="1857" y="2268"/>
                    </a:lnTo>
                    <a:lnTo>
                      <a:pt x="1878" y="2209"/>
                    </a:lnTo>
                    <a:lnTo>
                      <a:pt x="1895" y="2149"/>
                    </a:lnTo>
                    <a:lnTo>
                      <a:pt x="1907" y="2088"/>
                    </a:lnTo>
                    <a:lnTo>
                      <a:pt x="1915" y="2027"/>
                    </a:lnTo>
                    <a:lnTo>
                      <a:pt x="1854" y="2027"/>
                    </a:lnTo>
                    <a:lnTo>
                      <a:pt x="1835" y="2023"/>
                    </a:lnTo>
                    <a:lnTo>
                      <a:pt x="1819" y="2017"/>
                    </a:lnTo>
                    <a:lnTo>
                      <a:pt x="1805" y="2006"/>
                    </a:lnTo>
                    <a:lnTo>
                      <a:pt x="1793" y="1992"/>
                    </a:lnTo>
                    <a:lnTo>
                      <a:pt x="1787" y="1975"/>
                    </a:lnTo>
                    <a:lnTo>
                      <a:pt x="1785" y="1957"/>
                    </a:lnTo>
                    <a:lnTo>
                      <a:pt x="1787" y="1939"/>
                    </a:lnTo>
                    <a:lnTo>
                      <a:pt x="1793" y="1922"/>
                    </a:lnTo>
                    <a:lnTo>
                      <a:pt x="1805" y="1908"/>
                    </a:lnTo>
                    <a:lnTo>
                      <a:pt x="1819" y="1898"/>
                    </a:lnTo>
                    <a:lnTo>
                      <a:pt x="1835" y="1890"/>
                    </a:lnTo>
                    <a:lnTo>
                      <a:pt x="1854" y="1888"/>
                    </a:lnTo>
                    <a:lnTo>
                      <a:pt x="1915" y="1888"/>
                    </a:lnTo>
                    <a:lnTo>
                      <a:pt x="1907" y="1827"/>
                    </a:lnTo>
                    <a:lnTo>
                      <a:pt x="1895" y="1766"/>
                    </a:lnTo>
                    <a:lnTo>
                      <a:pt x="1878" y="1707"/>
                    </a:lnTo>
                    <a:lnTo>
                      <a:pt x="1858" y="1648"/>
                    </a:lnTo>
                    <a:lnTo>
                      <a:pt x="1831" y="1591"/>
                    </a:lnTo>
                    <a:lnTo>
                      <a:pt x="1801" y="1536"/>
                    </a:lnTo>
                    <a:lnTo>
                      <a:pt x="1766" y="1482"/>
                    </a:lnTo>
                    <a:lnTo>
                      <a:pt x="1726" y="1431"/>
                    </a:lnTo>
                    <a:lnTo>
                      <a:pt x="1529" y="1628"/>
                    </a:lnTo>
                    <a:lnTo>
                      <a:pt x="1557" y="1668"/>
                    </a:lnTo>
                    <a:lnTo>
                      <a:pt x="1582" y="1712"/>
                    </a:lnTo>
                    <a:lnTo>
                      <a:pt x="1603" y="1757"/>
                    </a:lnTo>
                    <a:lnTo>
                      <a:pt x="1620" y="1804"/>
                    </a:lnTo>
                    <a:lnTo>
                      <a:pt x="1631" y="1854"/>
                    </a:lnTo>
                    <a:lnTo>
                      <a:pt x="1639" y="1904"/>
                    </a:lnTo>
                    <a:lnTo>
                      <a:pt x="1641" y="1957"/>
                    </a:lnTo>
                    <a:lnTo>
                      <a:pt x="1639" y="2016"/>
                    </a:lnTo>
                    <a:lnTo>
                      <a:pt x="1629" y="2073"/>
                    </a:lnTo>
                    <a:lnTo>
                      <a:pt x="1614" y="2127"/>
                    </a:lnTo>
                    <a:lnTo>
                      <a:pt x="1594" y="2180"/>
                    </a:lnTo>
                    <a:lnTo>
                      <a:pt x="1568" y="2229"/>
                    </a:lnTo>
                    <a:lnTo>
                      <a:pt x="1537" y="2276"/>
                    </a:lnTo>
                    <a:lnTo>
                      <a:pt x="1503" y="2318"/>
                    </a:lnTo>
                    <a:lnTo>
                      <a:pt x="1463" y="2357"/>
                    </a:lnTo>
                    <a:lnTo>
                      <a:pt x="1420" y="2393"/>
                    </a:lnTo>
                    <a:lnTo>
                      <a:pt x="1374" y="2423"/>
                    </a:lnTo>
                    <a:lnTo>
                      <a:pt x="1324" y="2448"/>
                    </a:lnTo>
                    <a:lnTo>
                      <a:pt x="1273" y="2469"/>
                    </a:lnTo>
                    <a:lnTo>
                      <a:pt x="1218" y="2484"/>
                    </a:lnTo>
                    <a:lnTo>
                      <a:pt x="1161" y="2493"/>
                    </a:lnTo>
                    <a:lnTo>
                      <a:pt x="1102" y="2497"/>
                    </a:lnTo>
                    <a:lnTo>
                      <a:pt x="1043" y="2493"/>
                    </a:lnTo>
                    <a:lnTo>
                      <a:pt x="986" y="2484"/>
                    </a:lnTo>
                    <a:lnTo>
                      <a:pt x="932" y="2469"/>
                    </a:lnTo>
                    <a:lnTo>
                      <a:pt x="879" y="2448"/>
                    </a:lnTo>
                    <a:lnTo>
                      <a:pt x="830" y="2423"/>
                    </a:lnTo>
                    <a:lnTo>
                      <a:pt x="783" y="2393"/>
                    </a:lnTo>
                    <a:lnTo>
                      <a:pt x="741" y="2357"/>
                    </a:lnTo>
                    <a:lnTo>
                      <a:pt x="702" y="2318"/>
                    </a:lnTo>
                    <a:lnTo>
                      <a:pt x="666" y="2276"/>
                    </a:lnTo>
                    <a:lnTo>
                      <a:pt x="636" y="2229"/>
                    </a:lnTo>
                    <a:lnTo>
                      <a:pt x="611" y="2180"/>
                    </a:lnTo>
                    <a:lnTo>
                      <a:pt x="590" y="2127"/>
                    </a:lnTo>
                    <a:lnTo>
                      <a:pt x="575" y="2073"/>
                    </a:lnTo>
                    <a:lnTo>
                      <a:pt x="566" y="2016"/>
                    </a:lnTo>
                    <a:lnTo>
                      <a:pt x="562" y="1957"/>
                    </a:lnTo>
                    <a:lnTo>
                      <a:pt x="566" y="1899"/>
                    </a:lnTo>
                    <a:lnTo>
                      <a:pt x="575" y="1841"/>
                    </a:lnTo>
                    <a:lnTo>
                      <a:pt x="590" y="1786"/>
                    </a:lnTo>
                    <a:lnTo>
                      <a:pt x="611" y="1735"/>
                    </a:lnTo>
                    <a:lnTo>
                      <a:pt x="636" y="1685"/>
                    </a:lnTo>
                    <a:lnTo>
                      <a:pt x="666" y="1639"/>
                    </a:lnTo>
                    <a:lnTo>
                      <a:pt x="702" y="1596"/>
                    </a:lnTo>
                    <a:lnTo>
                      <a:pt x="741" y="1556"/>
                    </a:lnTo>
                    <a:lnTo>
                      <a:pt x="783" y="1522"/>
                    </a:lnTo>
                    <a:lnTo>
                      <a:pt x="830" y="1491"/>
                    </a:lnTo>
                    <a:lnTo>
                      <a:pt x="879" y="1465"/>
                    </a:lnTo>
                    <a:lnTo>
                      <a:pt x="932" y="1445"/>
                    </a:lnTo>
                    <a:lnTo>
                      <a:pt x="986" y="1430"/>
                    </a:lnTo>
                    <a:lnTo>
                      <a:pt x="1043" y="1420"/>
                    </a:lnTo>
                    <a:lnTo>
                      <a:pt x="1102" y="1418"/>
                    </a:lnTo>
                    <a:lnTo>
                      <a:pt x="1155" y="1420"/>
                    </a:lnTo>
                    <a:lnTo>
                      <a:pt x="1205" y="1428"/>
                    </a:lnTo>
                    <a:lnTo>
                      <a:pt x="1255" y="1439"/>
                    </a:lnTo>
                    <a:lnTo>
                      <a:pt x="1303" y="1457"/>
                    </a:lnTo>
                    <a:lnTo>
                      <a:pt x="1348" y="1477"/>
                    </a:lnTo>
                    <a:lnTo>
                      <a:pt x="1391" y="1502"/>
                    </a:lnTo>
                    <a:lnTo>
                      <a:pt x="1432" y="1531"/>
                    </a:lnTo>
                    <a:lnTo>
                      <a:pt x="1628" y="1333"/>
                    </a:lnTo>
                    <a:lnTo>
                      <a:pt x="1578" y="1293"/>
                    </a:lnTo>
                    <a:lnTo>
                      <a:pt x="1525" y="1259"/>
                    </a:lnTo>
                    <a:lnTo>
                      <a:pt x="1469" y="1228"/>
                    </a:lnTo>
                    <a:lnTo>
                      <a:pt x="1412" y="1202"/>
                    </a:lnTo>
                    <a:lnTo>
                      <a:pt x="1354" y="1181"/>
                    </a:lnTo>
                    <a:lnTo>
                      <a:pt x="1294" y="1164"/>
                    </a:lnTo>
                    <a:lnTo>
                      <a:pt x="1233" y="1151"/>
                    </a:lnTo>
                    <a:lnTo>
                      <a:pt x="1171" y="1143"/>
                    </a:lnTo>
                    <a:lnTo>
                      <a:pt x="1171" y="1205"/>
                    </a:lnTo>
                    <a:lnTo>
                      <a:pt x="1169" y="1224"/>
                    </a:lnTo>
                    <a:lnTo>
                      <a:pt x="1161" y="1240"/>
                    </a:lnTo>
                    <a:lnTo>
                      <a:pt x="1151" y="1254"/>
                    </a:lnTo>
                    <a:lnTo>
                      <a:pt x="1137" y="1266"/>
                    </a:lnTo>
                    <a:lnTo>
                      <a:pt x="1120" y="1272"/>
                    </a:lnTo>
                    <a:lnTo>
                      <a:pt x="1102" y="1274"/>
                    </a:lnTo>
                    <a:lnTo>
                      <a:pt x="1084" y="1272"/>
                    </a:lnTo>
                    <a:lnTo>
                      <a:pt x="1067" y="1266"/>
                    </a:lnTo>
                    <a:lnTo>
                      <a:pt x="1053" y="1254"/>
                    </a:lnTo>
                    <a:lnTo>
                      <a:pt x="1042" y="1240"/>
                    </a:lnTo>
                    <a:lnTo>
                      <a:pt x="1036" y="1224"/>
                    </a:lnTo>
                    <a:lnTo>
                      <a:pt x="1032" y="1205"/>
                    </a:lnTo>
                    <a:lnTo>
                      <a:pt x="1032" y="1143"/>
                    </a:lnTo>
                    <a:lnTo>
                      <a:pt x="973" y="1151"/>
                    </a:lnTo>
                    <a:lnTo>
                      <a:pt x="914" y="1162"/>
                    </a:lnTo>
                    <a:lnTo>
                      <a:pt x="855" y="1179"/>
                    </a:lnTo>
                    <a:lnTo>
                      <a:pt x="797" y="1199"/>
                    </a:lnTo>
                    <a:lnTo>
                      <a:pt x="741" y="1225"/>
                    </a:lnTo>
                    <a:lnTo>
                      <a:pt x="723" y="1230"/>
                    </a:lnTo>
                    <a:lnTo>
                      <a:pt x="705" y="1231"/>
                    </a:lnTo>
                    <a:lnTo>
                      <a:pt x="688" y="1228"/>
                    </a:lnTo>
                    <a:lnTo>
                      <a:pt x="672" y="1220"/>
                    </a:lnTo>
                    <a:lnTo>
                      <a:pt x="659" y="1209"/>
                    </a:lnTo>
                    <a:lnTo>
                      <a:pt x="648" y="1194"/>
                    </a:lnTo>
                    <a:lnTo>
                      <a:pt x="643" y="1175"/>
                    </a:lnTo>
                    <a:lnTo>
                      <a:pt x="642" y="1158"/>
                    </a:lnTo>
                    <a:lnTo>
                      <a:pt x="645" y="1140"/>
                    </a:lnTo>
                    <a:lnTo>
                      <a:pt x="653" y="1125"/>
                    </a:lnTo>
                    <a:lnTo>
                      <a:pt x="664" y="1111"/>
                    </a:lnTo>
                    <a:lnTo>
                      <a:pt x="679" y="1100"/>
                    </a:lnTo>
                    <a:lnTo>
                      <a:pt x="748" y="1070"/>
                    </a:lnTo>
                    <a:lnTo>
                      <a:pt x="818" y="1046"/>
                    </a:lnTo>
                    <a:lnTo>
                      <a:pt x="889" y="1026"/>
                    </a:lnTo>
                    <a:lnTo>
                      <a:pt x="961" y="1012"/>
                    </a:lnTo>
                    <a:lnTo>
                      <a:pt x="1032" y="1005"/>
                    </a:lnTo>
                    <a:lnTo>
                      <a:pt x="1032" y="924"/>
                    </a:lnTo>
                    <a:lnTo>
                      <a:pt x="1036" y="906"/>
                    </a:lnTo>
                    <a:lnTo>
                      <a:pt x="1042" y="889"/>
                    </a:lnTo>
                    <a:lnTo>
                      <a:pt x="1053" y="875"/>
                    </a:lnTo>
                    <a:lnTo>
                      <a:pt x="1067" y="864"/>
                    </a:lnTo>
                    <a:lnTo>
                      <a:pt x="1084" y="858"/>
                    </a:lnTo>
                    <a:lnTo>
                      <a:pt x="1102" y="854"/>
                    </a:lnTo>
                    <a:lnTo>
                      <a:pt x="1120" y="858"/>
                    </a:lnTo>
                    <a:lnTo>
                      <a:pt x="1137" y="864"/>
                    </a:lnTo>
                    <a:lnTo>
                      <a:pt x="1151" y="875"/>
                    </a:lnTo>
                    <a:lnTo>
                      <a:pt x="1161" y="889"/>
                    </a:lnTo>
                    <a:lnTo>
                      <a:pt x="1169" y="906"/>
                    </a:lnTo>
                    <a:lnTo>
                      <a:pt x="1171" y="924"/>
                    </a:lnTo>
                    <a:lnTo>
                      <a:pt x="1171" y="1005"/>
                    </a:lnTo>
                    <a:lnTo>
                      <a:pt x="1239" y="1012"/>
                    </a:lnTo>
                    <a:lnTo>
                      <a:pt x="1304" y="1024"/>
                    </a:lnTo>
                    <a:lnTo>
                      <a:pt x="1370" y="1040"/>
                    </a:lnTo>
                    <a:lnTo>
                      <a:pt x="1434" y="1062"/>
                    </a:lnTo>
                    <a:lnTo>
                      <a:pt x="1496" y="1087"/>
                    </a:lnTo>
                    <a:lnTo>
                      <a:pt x="1557" y="1117"/>
                    </a:lnTo>
                    <a:lnTo>
                      <a:pt x="1616" y="1153"/>
                    </a:lnTo>
                    <a:lnTo>
                      <a:pt x="1672" y="1191"/>
                    </a:lnTo>
                    <a:lnTo>
                      <a:pt x="1727" y="1235"/>
                    </a:lnTo>
                    <a:lnTo>
                      <a:pt x="1801" y="1160"/>
                    </a:lnTo>
                    <a:lnTo>
                      <a:pt x="1801" y="573"/>
                    </a:lnTo>
                    <a:lnTo>
                      <a:pt x="1803" y="555"/>
                    </a:lnTo>
                    <a:lnTo>
                      <a:pt x="1811" y="539"/>
                    </a:lnTo>
                    <a:lnTo>
                      <a:pt x="1821" y="524"/>
                    </a:lnTo>
                    <a:lnTo>
                      <a:pt x="2284" y="63"/>
                    </a:lnTo>
                    <a:lnTo>
                      <a:pt x="2309" y="42"/>
                    </a:lnTo>
                    <a:lnTo>
                      <a:pt x="2336" y="25"/>
                    </a:lnTo>
                    <a:lnTo>
                      <a:pt x="2363" y="12"/>
                    </a:lnTo>
                    <a:lnTo>
                      <a:pt x="2393" y="3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6731001" y="3086101"/>
                <a:ext cx="19050" cy="19050"/>
              </a:xfrm>
              <a:custGeom>
                <a:rect b="b" l="l" r="r" t="t"/>
                <a:pathLst>
                  <a:path extrusionOk="0" h="138" w="138">
                    <a:moveTo>
                      <a:pt x="70" y="0"/>
                    </a:moveTo>
                    <a:lnTo>
                      <a:pt x="88" y="3"/>
                    </a:lnTo>
                    <a:lnTo>
                      <a:pt x="104" y="9"/>
                    </a:lnTo>
                    <a:lnTo>
                      <a:pt x="118" y="20"/>
                    </a:lnTo>
                    <a:lnTo>
                      <a:pt x="130" y="35"/>
                    </a:lnTo>
                    <a:lnTo>
                      <a:pt x="136" y="51"/>
                    </a:lnTo>
                    <a:lnTo>
                      <a:pt x="138" y="69"/>
                    </a:lnTo>
                    <a:lnTo>
                      <a:pt x="136" y="87"/>
                    </a:lnTo>
                    <a:lnTo>
                      <a:pt x="130" y="104"/>
                    </a:lnTo>
                    <a:lnTo>
                      <a:pt x="118" y="118"/>
                    </a:lnTo>
                    <a:lnTo>
                      <a:pt x="104" y="130"/>
                    </a:lnTo>
                    <a:lnTo>
                      <a:pt x="88" y="136"/>
                    </a:lnTo>
                    <a:lnTo>
                      <a:pt x="70" y="138"/>
                    </a:lnTo>
                    <a:lnTo>
                      <a:pt x="51" y="136"/>
                    </a:lnTo>
                    <a:lnTo>
                      <a:pt x="35" y="130"/>
                    </a:lnTo>
                    <a:lnTo>
                      <a:pt x="20" y="118"/>
                    </a:lnTo>
                    <a:lnTo>
                      <a:pt x="10" y="104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3" y="51"/>
                    </a:lnTo>
                    <a:lnTo>
                      <a:pt x="10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0" name="Google Shape;100;p11"/>
          <p:cNvGrpSpPr/>
          <p:nvPr/>
        </p:nvGrpSpPr>
        <p:grpSpPr>
          <a:xfrm>
            <a:off x="4639624" y="1287781"/>
            <a:ext cx="4109699" cy="743228"/>
            <a:chOff x="4639624" y="1287781"/>
            <a:chExt cx="4109699" cy="743228"/>
          </a:xfrm>
        </p:grpSpPr>
        <p:sp>
          <p:nvSpPr>
            <p:cNvPr id="101" name="Google Shape;101;p11"/>
            <p:cNvSpPr/>
            <p:nvPr/>
          </p:nvSpPr>
          <p:spPr>
            <a:xfrm>
              <a:off x="5680923" y="1304329"/>
              <a:ext cx="3068400" cy="7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br>
                <a:rPr b="0" i="0" lang="en-US" sz="1050" u="none" cap="none" strike="noStrike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1" i="0" lang="en-US" sz="1200" u="none" cap="none" strike="noStrike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br>
                <a:rPr b="0" i="0" lang="en-US" sz="1050" u="none" cap="none" strike="noStrike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Decide on the analysis objective(s). Why did you start this analysis in the first place?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" name="Google Shape;102;p11"/>
            <p:cNvGrpSpPr/>
            <p:nvPr/>
          </p:nvGrpSpPr>
          <p:grpSpPr>
            <a:xfrm flipH="1">
              <a:off x="4639624" y="1287781"/>
              <a:ext cx="894160" cy="743228"/>
              <a:chOff x="3572616" y="1246644"/>
              <a:chExt cx="993140" cy="825501"/>
            </a:xfrm>
          </p:grpSpPr>
          <p:sp>
            <p:nvSpPr>
              <p:cNvPr id="103" name="Google Shape;103;p11"/>
              <p:cNvSpPr/>
              <p:nvPr/>
            </p:nvSpPr>
            <p:spPr>
              <a:xfrm rot="5400000">
                <a:off x="3790368" y="1296756"/>
                <a:ext cx="825500" cy="725276"/>
              </a:xfrm>
              <a:prstGeom prst="round2SameRect">
                <a:avLst>
                  <a:gd fmla="val 9282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 flipH="1" rot="-5400000">
                <a:off x="3274166" y="1545095"/>
                <a:ext cx="825500" cy="2286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5" name="Google Shape;105;p11"/>
            <p:cNvGrpSpPr/>
            <p:nvPr/>
          </p:nvGrpSpPr>
          <p:grpSpPr>
            <a:xfrm>
              <a:off x="4797045" y="1482386"/>
              <a:ext cx="338629" cy="327964"/>
              <a:chOff x="5011738" y="2876550"/>
              <a:chExt cx="403226" cy="390526"/>
            </a:xfrm>
          </p:grpSpPr>
          <p:sp>
            <p:nvSpPr>
              <p:cNvPr id="106" name="Google Shape;106;p11"/>
              <p:cNvSpPr/>
              <p:nvPr/>
            </p:nvSpPr>
            <p:spPr>
              <a:xfrm>
                <a:off x="5011738" y="2876550"/>
                <a:ext cx="350838" cy="350838"/>
              </a:xfrm>
              <a:custGeom>
                <a:rect b="b" l="l" r="r" t="t"/>
                <a:pathLst>
                  <a:path extrusionOk="0" h="2875" w="2876">
                    <a:moveTo>
                      <a:pt x="266" y="0"/>
                    </a:moveTo>
                    <a:lnTo>
                      <a:pt x="2610" y="0"/>
                    </a:lnTo>
                    <a:lnTo>
                      <a:pt x="2649" y="3"/>
                    </a:lnTo>
                    <a:lnTo>
                      <a:pt x="2687" y="11"/>
                    </a:lnTo>
                    <a:lnTo>
                      <a:pt x="2722" y="25"/>
                    </a:lnTo>
                    <a:lnTo>
                      <a:pt x="2755" y="43"/>
                    </a:lnTo>
                    <a:lnTo>
                      <a:pt x="2785" y="65"/>
                    </a:lnTo>
                    <a:lnTo>
                      <a:pt x="2811" y="92"/>
                    </a:lnTo>
                    <a:lnTo>
                      <a:pt x="2833" y="121"/>
                    </a:lnTo>
                    <a:lnTo>
                      <a:pt x="2851" y="154"/>
                    </a:lnTo>
                    <a:lnTo>
                      <a:pt x="2865" y="189"/>
                    </a:lnTo>
                    <a:lnTo>
                      <a:pt x="2873" y="227"/>
                    </a:lnTo>
                    <a:lnTo>
                      <a:pt x="2876" y="266"/>
                    </a:lnTo>
                    <a:lnTo>
                      <a:pt x="2876" y="1490"/>
                    </a:lnTo>
                    <a:lnTo>
                      <a:pt x="2770" y="1490"/>
                    </a:lnTo>
                    <a:lnTo>
                      <a:pt x="2770" y="266"/>
                    </a:lnTo>
                    <a:lnTo>
                      <a:pt x="2767" y="238"/>
                    </a:lnTo>
                    <a:lnTo>
                      <a:pt x="2760" y="210"/>
                    </a:lnTo>
                    <a:lnTo>
                      <a:pt x="2748" y="186"/>
                    </a:lnTo>
                    <a:lnTo>
                      <a:pt x="2732" y="163"/>
                    </a:lnTo>
                    <a:lnTo>
                      <a:pt x="2713" y="144"/>
                    </a:lnTo>
                    <a:lnTo>
                      <a:pt x="2691" y="128"/>
                    </a:lnTo>
                    <a:lnTo>
                      <a:pt x="2666" y="117"/>
                    </a:lnTo>
                    <a:lnTo>
                      <a:pt x="2639" y="109"/>
                    </a:lnTo>
                    <a:lnTo>
                      <a:pt x="2610" y="107"/>
                    </a:lnTo>
                    <a:lnTo>
                      <a:pt x="266" y="107"/>
                    </a:lnTo>
                    <a:lnTo>
                      <a:pt x="237" y="109"/>
                    </a:lnTo>
                    <a:lnTo>
                      <a:pt x="210" y="117"/>
                    </a:lnTo>
                    <a:lnTo>
                      <a:pt x="186" y="128"/>
                    </a:lnTo>
                    <a:lnTo>
                      <a:pt x="163" y="144"/>
                    </a:lnTo>
                    <a:lnTo>
                      <a:pt x="144" y="163"/>
                    </a:lnTo>
                    <a:lnTo>
                      <a:pt x="128" y="186"/>
                    </a:lnTo>
                    <a:lnTo>
                      <a:pt x="116" y="210"/>
                    </a:lnTo>
                    <a:lnTo>
                      <a:pt x="109" y="238"/>
                    </a:lnTo>
                    <a:lnTo>
                      <a:pt x="106" y="266"/>
                    </a:lnTo>
                    <a:lnTo>
                      <a:pt x="106" y="2609"/>
                    </a:lnTo>
                    <a:lnTo>
                      <a:pt x="109" y="2638"/>
                    </a:lnTo>
                    <a:lnTo>
                      <a:pt x="116" y="2665"/>
                    </a:lnTo>
                    <a:lnTo>
                      <a:pt x="128" y="2690"/>
                    </a:lnTo>
                    <a:lnTo>
                      <a:pt x="144" y="2712"/>
                    </a:lnTo>
                    <a:lnTo>
                      <a:pt x="163" y="2731"/>
                    </a:lnTo>
                    <a:lnTo>
                      <a:pt x="186" y="2747"/>
                    </a:lnTo>
                    <a:lnTo>
                      <a:pt x="210" y="2759"/>
                    </a:lnTo>
                    <a:lnTo>
                      <a:pt x="237" y="2766"/>
                    </a:lnTo>
                    <a:lnTo>
                      <a:pt x="266" y="2769"/>
                    </a:lnTo>
                    <a:lnTo>
                      <a:pt x="1651" y="2769"/>
                    </a:lnTo>
                    <a:lnTo>
                      <a:pt x="1651" y="2875"/>
                    </a:lnTo>
                    <a:lnTo>
                      <a:pt x="266" y="2875"/>
                    </a:lnTo>
                    <a:lnTo>
                      <a:pt x="227" y="2872"/>
                    </a:lnTo>
                    <a:lnTo>
                      <a:pt x="189" y="2864"/>
                    </a:lnTo>
                    <a:lnTo>
                      <a:pt x="154" y="2850"/>
                    </a:lnTo>
                    <a:lnTo>
                      <a:pt x="121" y="2832"/>
                    </a:lnTo>
                    <a:lnTo>
                      <a:pt x="92" y="2810"/>
                    </a:lnTo>
                    <a:lnTo>
                      <a:pt x="65" y="2784"/>
                    </a:lnTo>
                    <a:lnTo>
                      <a:pt x="43" y="2754"/>
                    </a:lnTo>
                    <a:lnTo>
                      <a:pt x="25" y="2721"/>
                    </a:lnTo>
                    <a:lnTo>
                      <a:pt x="11" y="2686"/>
                    </a:lnTo>
                    <a:lnTo>
                      <a:pt x="3" y="2648"/>
                    </a:lnTo>
                    <a:lnTo>
                      <a:pt x="0" y="2609"/>
                    </a:lnTo>
                    <a:lnTo>
                      <a:pt x="0" y="266"/>
                    </a:lnTo>
                    <a:lnTo>
                      <a:pt x="3" y="227"/>
                    </a:lnTo>
                    <a:lnTo>
                      <a:pt x="11" y="189"/>
                    </a:lnTo>
                    <a:lnTo>
                      <a:pt x="25" y="154"/>
                    </a:lnTo>
                    <a:lnTo>
                      <a:pt x="43" y="121"/>
                    </a:lnTo>
                    <a:lnTo>
                      <a:pt x="65" y="92"/>
                    </a:lnTo>
                    <a:lnTo>
                      <a:pt x="92" y="65"/>
                    </a:lnTo>
                    <a:lnTo>
                      <a:pt x="121" y="43"/>
                    </a:lnTo>
                    <a:lnTo>
                      <a:pt x="154" y="25"/>
                    </a:lnTo>
                    <a:lnTo>
                      <a:pt x="189" y="11"/>
                    </a:lnTo>
                    <a:lnTo>
                      <a:pt x="227" y="3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5037138" y="2901950"/>
                <a:ext cx="14288" cy="14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5064126" y="2901950"/>
                <a:ext cx="12700" cy="14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9" name="Google Shape;109;p11"/>
              <p:cNvSpPr/>
              <p:nvPr/>
            </p:nvSpPr>
            <p:spPr>
              <a:xfrm>
                <a:off x="5089526" y="2901950"/>
                <a:ext cx="12700" cy="14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" name="Google Shape;110;p11"/>
              <p:cNvSpPr/>
              <p:nvPr/>
            </p:nvSpPr>
            <p:spPr>
              <a:xfrm>
                <a:off x="5037138" y="2928938"/>
                <a:ext cx="300038" cy="12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>
                <a:off x="5037138" y="2955925"/>
                <a:ext cx="76200" cy="76200"/>
              </a:xfrm>
              <a:custGeom>
                <a:rect b="b" l="l" r="r" t="t"/>
                <a:pathLst>
                  <a:path extrusionOk="0" h="625" w="626">
                    <a:moveTo>
                      <a:pt x="268" y="198"/>
                    </a:moveTo>
                    <a:lnTo>
                      <a:pt x="239" y="200"/>
                    </a:lnTo>
                    <a:lnTo>
                      <a:pt x="212" y="208"/>
                    </a:lnTo>
                    <a:lnTo>
                      <a:pt x="187" y="220"/>
                    </a:lnTo>
                    <a:lnTo>
                      <a:pt x="165" y="235"/>
                    </a:lnTo>
                    <a:lnTo>
                      <a:pt x="146" y="254"/>
                    </a:lnTo>
                    <a:lnTo>
                      <a:pt x="130" y="277"/>
                    </a:lnTo>
                    <a:lnTo>
                      <a:pt x="118" y="302"/>
                    </a:lnTo>
                    <a:lnTo>
                      <a:pt x="111" y="329"/>
                    </a:lnTo>
                    <a:lnTo>
                      <a:pt x="108" y="357"/>
                    </a:lnTo>
                    <a:lnTo>
                      <a:pt x="111" y="386"/>
                    </a:lnTo>
                    <a:lnTo>
                      <a:pt x="118" y="413"/>
                    </a:lnTo>
                    <a:lnTo>
                      <a:pt x="130" y="438"/>
                    </a:lnTo>
                    <a:lnTo>
                      <a:pt x="146" y="460"/>
                    </a:lnTo>
                    <a:lnTo>
                      <a:pt x="165" y="479"/>
                    </a:lnTo>
                    <a:lnTo>
                      <a:pt x="187" y="495"/>
                    </a:lnTo>
                    <a:lnTo>
                      <a:pt x="212" y="507"/>
                    </a:lnTo>
                    <a:lnTo>
                      <a:pt x="239" y="514"/>
                    </a:lnTo>
                    <a:lnTo>
                      <a:pt x="268" y="517"/>
                    </a:lnTo>
                    <a:lnTo>
                      <a:pt x="297" y="514"/>
                    </a:lnTo>
                    <a:lnTo>
                      <a:pt x="324" y="507"/>
                    </a:lnTo>
                    <a:lnTo>
                      <a:pt x="349" y="495"/>
                    </a:lnTo>
                    <a:lnTo>
                      <a:pt x="371" y="479"/>
                    </a:lnTo>
                    <a:lnTo>
                      <a:pt x="390" y="460"/>
                    </a:lnTo>
                    <a:lnTo>
                      <a:pt x="406" y="438"/>
                    </a:lnTo>
                    <a:lnTo>
                      <a:pt x="418" y="413"/>
                    </a:lnTo>
                    <a:lnTo>
                      <a:pt x="425" y="386"/>
                    </a:lnTo>
                    <a:lnTo>
                      <a:pt x="428" y="357"/>
                    </a:lnTo>
                    <a:lnTo>
                      <a:pt x="426" y="334"/>
                    </a:lnTo>
                    <a:lnTo>
                      <a:pt x="421" y="311"/>
                    </a:lnTo>
                    <a:lnTo>
                      <a:pt x="412" y="289"/>
                    </a:lnTo>
                    <a:lnTo>
                      <a:pt x="306" y="395"/>
                    </a:lnTo>
                    <a:lnTo>
                      <a:pt x="230" y="320"/>
                    </a:lnTo>
                    <a:lnTo>
                      <a:pt x="336" y="214"/>
                    </a:lnTo>
                    <a:lnTo>
                      <a:pt x="315" y="205"/>
                    </a:lnTo>
                    <a:lnTo>
                      <a:pt x="292" y="200"/>
                    </a:lnTo>
                    <a:lnTo>
                      <a:pt x="268" y="198"/>
                    </a:lnTo>
                    <a:close/>
                    <a:moveTo>
                      <a:pt x="550" y="0"/>
                    </a:moveTo>
                    <a:lnTo>
                      <a:pt x="626" y="76"/>
                    </a:lnTo>
                    <a:lnTo>
                      <a:pt x="490" y="211"/>
                    </a:lnTo>
                    <a:lnTo>
                      <a:pt x="508" y="243"/>
                    </a:lnTo>
                    <a:lnTo>
                      <a:pt x="521" y="276"/>
                    </a:lnTo>
                    <a:lnTo>
                      <a:pt x="530" y="311"/>
                    </a:lnTo>
                    <a:lnTo>
                      <a:pt x="534" y="346"/>
                    </a:lnTo>
                    <a:lnTo>
                      <a:pt x="533" y="381"/>
                    </a:lnTo>
                    <a:lnTo>
                      <a:pt x="528" y="415"/>
                    </a:lnTo>
                    <a:lnTo>
                      <a:pt x="518" y="449"/>
                    </a:lnTo>
                    <a:lnTo>
                      <a:pt x="504" y="481"/>
                    </a:lnTo>
                    <a:lnTo>
                      <a:pt x="486" y="512"/>
                    </a:lnTo>
                    <a:lnTo>
                      <a:pt x="463" y="540"/>
                    </a:lnTo>
                    <a:lnTo>
                      <a:pt x="436" y="565"/>
                    </a:lnTo>
                    <a:lnTo>
                      <a:pt x="406" y="586"/>
                    </a:lnTo>
                    <a:lnTo>
                      <a:pt x="374" y="603"/>
                    </a:lnTo>
                    <a:lnTo>
                      <a:pt x="341" y="615"/>
                    </a:lnTo>
                    <a:lnTo>
                      <a:pt x="306" y="622"/>
                    </a:lnTo>
                    <a:lnTo>
                      <a:pt x="271" y="625"/>
                    </a:lnTo>
                    <a:lnTo>
                      <a:pt x="236" y="623"/>
                    </a:lnTo>
                    <a:lnTo>
                      <a:pt x="202" y="617"/>
                    </a:lnTo>
                    <a:lnTo>
                      <a:pt x="168" y="606"/>
                    </a:lnTo>
                    <a:lnTo>
                      <a:pt x="136" y="591"/>
                    </a:lnTo>
                    <a:lnTo>
                      <a:pt x="106" y="571"/>
                    </a:lnTo>
                    <a:lnTo>
                      <a:pt x="78" y="547"/>
                    </a:lnTo>
                    <a:lnTo>
                      <a:pt x="54" y="519"/>
                    </a:lnTo>
                    <a:lnTo>
                      <a:pt x="35" y="489"/>
                    </a:lnTo>
                    <a:lnTo>
                      <a:pt x="19" y="457"/>
                    </a:lnTo>
                    <a:lnTo>
                      <a:pt x="8" y="423"/>
                    </a:lnTo>
                    <a:lnTo>
                      <a:pt x="2" y="389"/>
                    </a:lnTo>
                    <a:lnTo>
                      <a:pt x="0" y="354"/>
                    </a:lnTo>
                    <a:lnTo>
                      <a:pt x="3" y="319"/>
                    </a:lnTo>
                    <a:lnTo>
                      <a:pt x="11" y="285"/>
                    </a:lnTo>
                    <a:lnTo>
                      <a:pt x="23" y="251"/>
                    </a:lnTo>
                    <a:lnTo>
                      <a:pt x="39" y="219"/>
                    </a:lnTo>
                    <a:lnTo>
                      <a:pt x="61" y="189"/>
                    </a:lnTo>
                    <a:lnTo>
                      <a:pt x="86" y="162"/>
                    </a:lnTo>
                    <a:lnTo>
                      <a:pt x="114" y="140"/>
                    </a:lnTo>
                    <a:lnTo>
                      <a:pt x="144" y="121"/>
                    </a:lnTo>
                    <a:lnTo>
                      <a:pt x="176" y="107"/>
                    </a:lnTo>
                    <a:lnTo>
                      <a:pt x="210" y="97"/>
                    </a:lnTo>
                    <a:lnTo>
                      <a:pt x="245" y="92"/>
                    </a:lnTo>
                    <a:lnTo>
                      <a:pt x="280" y="92"/>
                    </a:lnTo>
                    <a:lnTo>
                      <a:pt x="315" y="95"/>
                    </a:lnTo>
                    <a:lnTo>
                      <a:pt x="349" y="104"/>
                    </a:lnTo>
                    <a:lnTo>
                      <a:pt x="383" y="117"/>
                    </a:lnTo>
                    <a:lnTo>
                      <a:pt x="415" y="136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>
                <a:off x="5122863" y="2981325"/>
                <a:ext cx="109538" cy="12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>
                <a:off x="5122863" y="3006725"/>
                <a:ext cx="44450" cy="12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>
                <a:off x="5181601" y="3006725"/>
                <a:ext cx="90488" cy="12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5245101" y="2981325"/>
                <a:ext cx="65088" cy="12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>
                <a:off x="5037138" y="3033713"/>
                <a:ext cx="76200" cy="77788"/>
              </a:xfrm>
              <a:custGeom>
                <a:rect b="b" l="l" r="r" t="t"/>
                <a:pathLst>
                  <a:path extrusionOk="0" h="626" w="626">
                    <a:moveTo>
                      <a:pt x="268" y="197"/>
                    </a:moveTo>
                    <a:lnTo>
                      <a:pt x="239" y="200"/>
                    </a:lnTo>
                    <a:lnTo>
                      <a:pt x="212" y="207"/>
                    </a:lnTo>
                    <a:lnTo>
                      <a:pt x="187" y="219"/>
                    </a:lnTo>
                    <a:lnTo>
                      <a:pt x="165" y="235"/>
                    </a:lnTo>
                    <a:lnTo>
                      <a:pt x="146" y="254"/>
                    </a:lnTo>
                    <a:lnTo>
                      <a:pt x="130" y="276"/>
                    </a:lnTo>
                    <a:lnTo>
                      <a:pt x="118" y="301"/>
                    </a:lnTo>
                    <a:lnTo>
                      <a:pt x="111" y="329"/>
                    </a:lnTo>
                    <a:lnTo>
                      <a:pt x="108" y="358"/>
                    </a:lnTo>
                    <a:lnTo>
                      <a:pt x="111" y="387"/>
                    </a:lnTo>
                    <a:lnTo>
                      <a:pt x="118" y="414"/>
                    </a:lnTo>
                    <a:lnTo>
                      <a:pt x="130" y="439"/>
                    </a:lnTo>
                    <a:lnTo>
                      <a:pt x="146" y="461"/>
                    </a:lnTo>
                    <a:lnTo>
                      <a:pt x="165" y="480"/>
                    </a:lnTo>
                    <a:lnTo>
                      <a:pt x="187" y="496"/>
                    </a:lnTo>
                    <a:lnTo>
                      <a:pt x="212" y="508"/>
                    </a:lnTo>
                    <a:lnTo>
                      <a:pt x="239" y="515"/>
                    </a:lnTo>
                    <a:lnTo>
                      <a:pt x="268" y="518"/>
                    </a:lnTo>
                    <a:lnTo>
                      <a:pt x="297" y="515"/>
                    </a:lnTo>
                    <a:lnTo>
                      <a:pt x="324" y="508"/>
                    </a:lnTo>
                    <a:lnTo>
                      <a:pt x="349" y="496"/>
                    </a:lnTo>
                    <a:lnTo>
                      <a:pt x="371" y="480"/>
                    </a:lnTo>
                    <a:lnTo>
                      <a:pt x="390" y="461"/>
                    </a:lnTo>
                    <a:lnTo>
                      <a:pt x="406" y="439"/>
                    </a:lnTo>
                    <a:lnTo>
                      <a:pt x="418" y="414"/>
                    </a:lnTo>
                    <a:lnTo>
                      <a:pt x="425" y="387"/>
                    </a:lnTo>
                    <a:lnTo>
                      <a:pt x="428" y="358"/>
                    </a:lnTo>
                    <a:lnTo>
                      <a:pt x="426" y="335"/>
                    </a:lnTo>
                    <a:lnTo>
                      <a:pt x="421" y="312"/>
                    </a:lnTo>
                    <a:lnTo>
                      <a:pt x="412" y="289"/>
                    </a:lnTo>
                    <a:lnTo>
                      <a:pt x="306" y="396"/>
                    </a:lnTo>
                    <a:lnTo>
                      <a:pt x="230" y="320"/>
                    </a:lnTo>
                    <a:lnTo>
                      <a:pt x="336" y="213"/>
                    </a:lnTo>
                    <a:lnTo>
                      <a:pt x="315" y="205"/>
                    </a:lnTo>
                    <a:lnTo>
                      <a:pt x="292" y="199"/>
                    </a:lnTo>
                    <a:lnTo>
                      <a:pt x="268" y="197"/>
                    </a:lnTo>
                    <a:close/>
                    <a:moveTo>
                      <a:pt x="550" y="0"/>
                    </a:moveTo>
                    <a:lnTo>
                      <a:pt x="626" y="75"/>
                    </a:lnTo>
                    <a:lnTo>
                      <a:pt x="490" y="211"/>
                    </a:lnTo>
                    <a:lnTo>
                      <a:pt x="508" y="243"/>
                    </a:lnTo>
                    <a:lnTo>
                      <a:pt x="521" y="276"/>
                    </a:lnTo>
                    <a:lnTo>
                      <a:pt x="530" y="312"/>
                    </a:lnTo>
                    <a:lnTo>
                      <a:pt x="534" y="347"/>
                    </a:lnTo>
                    <a:lnTo>
                      <a:pt x="533" y="382"/>
                    </a:lnTo>
                    <a:lnTo>
                      <a:pt x="528" y="416"/>
                    </a:lnTo>
                    <a:lnTo>
                      <a:pt x="518" y="450"/>
                    </a:lnTo>
                    <a:lnTo>
                      <a:pt x="504" y="482"/>
                    </a:lnTo>
                    <a:lnTo>
                      <a:pt x="486" y="512"/>
                    </a:lnTo>
                    <a:lnTo>
                      <a:pt x="463" y="540"/>
                    </a:lnTo>
                    <a:lnTo>
                      <a:pt x="436" y="566"/>
                    </a:lnTo>
                    <a:lnTo>
                      <a:pt x="406" y="587"/>
                    </a:lnTo>
                    <a:lnTo>
                      <a:pt x="374" y="604"/>
                    </a:lnTo>
                    <a:lnTo>
                      <a:pt x="341" y="616"/>
                    </a:lnTo>
                    <a:lnTo>
                      <a:pt x="306" y="623"/>
                    </a:lnTo>
                    <a:lnTo>
                      <a:pt x="271" y="626"/>
                    </a:lnTo>
                    <a:lnTo>
                      <a:pt x="236" y="624"/>
                    </a:lnTo>
                    <a:lnTo>
                      <a:pt x="202" y="618"/>
                    </a:lnTo>
                    <a:lnTo>
                      <a:pt x="168" y="607"/>
                    </a:lnTo>
                    <a:lnTo>
                      <a:pt x="136" y="592"/>
                    </a:lnTo>
                    <a:lnTo>
                      <a:pt x="106" y="572"/>
                    </a:lnTo>
                    <a:lnTo>
                      <a:pt x="78" y="548"/>
                    </a:lnTo>
                    <a:lnTo>
                      <a:pt x="54" y="520"/>
                    </a:lnTo>
                    <a:lnTo>
                      <a:pt x="35" y="490"/>
                    </a:lnTo>
                    <a:lnTo>
                      <a:pt x="19" y="458"/>
                    </a:lnTo>
                    <a:lnTo>
                      <a:pt x="8" y="424"/>
                    </a:lnTo>
                    <a:lnTo>
                      <a:pt x="2" y="390"/>
                    </a:lnTo>
                    <a:lnTo>
                      <a:pt x="0" y="355"/>
                    </a:lnTo>
                    <a:lnTo>
                      <a:pt x="3" y="320"/>
                    </a:lnTo>
                    <a:lnTo>
                      <a:pt x="11" y="284"/>
                    </a:lnTo>
                    <a:lnTo>
                      <a:pt x="23" y="251"/>
                    </a:lnTo>
                    <a:lnTo>
                      <a:pt x="39" y="219"/>
                    </a:lnTo>
                    <a:lnTo>
                      <a:pt x="61" y="189"/>
                    </a:lnTo>
                    <a:lnTo>
                      <a:pt x="86" y="162"/>
                    </a:lnTo>
                    <a:lnTo>
                      <a:pt x="114" y="139"/>
                    </a:lnTo>
                    <a:lnTo>
                      <a:pt x="144" y="121"/>
                    </a:lnTo>
                    <a:lnTo>
                      <a:pt x="176" y="107"/>
                    </a:lnTo>
                    <a:lnTo>
                      <a:pt x="210" y="97"/>
                    </a:lnTo>
                    <a:lnTo>
                      <a:pt x="245" y="92"/>
                    </a:lnTo>
                    <a:lnTo>
                      <a:pt x="280" y="91"/>
                    </a:lnTo>
                    <a:lnTo>
                      <a:pt x="315" y="95"/>
                    </a:lnTo>
                    <a:lnTo>
                      <a:pt x="349" y="104"/>
                    </a:lnTo>
                    <a:lnTo>
                      <a:pt x="383" y="117"/>
                    </a:lnTo>
                    <a:lnTo>
                      <a:pt x="415" y="13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>
                <a:off x="5122863" y="3059113"/>
                <a:ext cx="109538" cy="12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>
                <a:off x="5122863" y="3084513"/>
                <a:ext cx="44450" cy="12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>
                <a:off x="5181601" y="3084513"/>
                <a:ext cx="50800" cy="12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>
                <a:off x="5245101" y="3059113"/>
                <a:ext cx="26988" cy="12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5037138" y="3113088"/>
                <a:ext cx="76200" cy="76200"/>
              </a:xfrm>
              <a:custGeom>
                <a:rect b="b" l="l" r="r" t="t"/>
                <a:pathLst>
                  <a:path extrusionOk="0" h="624" w="626">
                    <a:moveTo>
                      <a:pt x="268" y="197"/>
                    </a:moveTo>
                    <a:lnTo>
                      <a:pt x="239" y="200"/>
                    </a:lnTo>
                    <a:lnTo>
                      <a:pt x="212" y="207"/>
                    </a:lnTo>
                    <a:lnTo>
                      <a:pt x="187" y="219"/>
                    </a:lnTo>
                    <a:lnTo>
                      <a:pt x="165" y="235"/>
                    </a:lnTo>
                    <a:lnTo>
                      <a:pt x="146" y="254"/>
                    </a:lnTo>
                    <a:lnTo>
                      <a:pt x="130" y="276"/>
                    </a:lnTo>
                    <a:lnTo>
                      <a:pt x="118" y="301"/>
                    </a:lnTo>
                    <a:lnTo>
                      <a:pt x="111" y="328"/>
                    </a:lnTo>
                    <a:lnTo>
                      <a:pt x="108" y="357"/>
                    </a:lnTo>
                    <a:lnTo>
                      <a:pt x="111" y="385"/>
                    </a:lnTo>
                    <a:lnTo>
                      <a:pt x="118" y="413"/>
                    </a:lnTo>
                    <a:lnTo>
                      <a:pt x="130" y="437"/>
                    </a:lnTo>
                    <a:lnTo>
                      <a:pt x="146" y="460"/>
                    </a:lnTo>
                    <a:lnTo>
                      <a:pt x="165" y="479"/>
                    </a:lnTo>
                    <a:lnTo>
                      <a:pt x="187" y="495"/>
                    </a:lnTo>
                    <a:lnTo>
                      <a:pt x="212" y="506"/>
                    </a:lnTo>
                    <a:lnTo>
                      <a:pt x="239" y="514"/>
                    </a:lnTo>
                    <a:lnTo>
                      <a:pt x="268" y="516"/>
                    </a:lnTo>
                    <a:lnTo>
                      <a:pt x="297" y="514"/>
                    </a:lnTo>
                    <a:lnTo>
                      <a:pt x="324" y="506"/>
                    </a:lnTo>
                    <a:lnTo>
                      <a:pt x="349" y="495"/>
                    </a:lnTo>
                    <a:lnTo>
                      <a:pt x="371" y="479"/>
                    </a:lnTo>
                    <a:lnTo>
                      <a:pt x="390" y="460"/>
                    </a:lnTo>
                    <a:lnTo>
                      <a:pt x="406" y="437"/>
                    </a:lnTo>
                    <a:lnTo>
                      <a:pt x="418" y="413"/>
                    </a:lnTo>
                    <a:lnTo>
                      <a:pt x="425" y="385"/>
                    </a:lnTo>
                    <a:lnTo>
                      <a:pt x="428" y="357"/>
                    </a:lnTo>
                    <a:lnTo>
                      <a:pt x="426" y="333"/>
                    </a:lnTo>
                    <a:lnTo>
                      <a:pt x="421" y="310"/>
                    </a:lnTo>
                    <a:lnTo>
                      <a:pt x="412" y="288"/>
                    </a:lnTo>
                    <a:lnTo>
                      <a:pt x="306" y="394"/>
                    </a:lnTo>
                    <a:lnTo>
                      <a:pt x="230" y="319"/>
                    </a:lnTo>
                    <a:lnTo>
                      <a:pt x="336" y="213"/>
                    </a:lnTo>
                    <a:lnTo>
                      <a:pt x="315" y="204"/>
                    </a:lnTo>
                    <a:lnTo>
                      <a:pt x="292" y="199"/>
                    </a:lnTo>
                    <a:lnTo>
                      <a:pt x="268" y="197"/>
                    </a:lnTo>
                    <a:close/>
                    <a:moveTo>
                      <a:pt x="550" y="0"/>
                    </a:moveTo>
                    <a:lnTo>
                      <a:pt x="626" y="75"/>
                    </a:lnTo>
                    <a:lnTo>
                      <a:pt x="490" y="210"/>
                    </a:lnTo>
                    <a:lnTo>
                      <a:pt x="508" y="242"/>
                    </a:lnTo>
                    <a:lnTo>
                      <a:pt x="521" y="276"/>
                    </a:lnTo>
                    <a:lnTo>
                      <a:pt x="530" y="310"/>
                    </a:lnTo>
                    <a:lnTo>
                      <a:pt x="534" y="345"/>
                    </a:lnTo>
                    <a:lnTo>
                      <a:pt x="533" y="380"/>
                    </a:lnTo>
                    <a:lnTo>
                      <a:pt x="528" y="415"/>
                    </a:lnTo>
                    <a:lnTo>
                      <a:pt x="518" y="448"/>
                    </a:lnTo>
                    <a:lnTo>
                      <a:pt x="504" y="481"/>
                    </a:lnTo>
                    <a:lnTo>
                      <a:pt x="486" y="511"/>
                    </a:lnTo>
                    <a:lnTo>
                      <a:pt x="463" y="539"/>
                    </a:lnTo>
                    <a:lnTo>
                      <a:pt x="436" y="564"/>
                    </a:lnTo>
                    <a:lnTo>
                      <a:pt x="406" y="586"/>
                    </a:lnTo>
                    <a:lnTo>
                      <a:pt x="374" y="602"/>
                    </a:lnTo>
                    <a:lnTo>
                      <a:pt x="341" y="614"/>
                    </a:lnTo>
                    <a:lnTo>
                      <a:pt x="306" y="622"/>
                    </a:lnTo>
                    <a:lnTo>
                      <a:pt x="271" y="624"/>
                    </a:lnTo>
                    <a:lnTo>
                      <a:pt x="236" y="623"/>
                    </a:lnTo>
                    <a:lnTo>
                      <a:pt x="202" y="616"/>
                    </a:lnTo>
                    <a:lnTo>
                      <a:pt x="168" y="606"/>
                    </a:lnTo>
                    <a:lnTo>
                      <a:pt x="136" y="590"/>
                    </a:lnTo>
                    <a:lnTo>
                      <a:pt x="106" y="571"/>
                    </a:lnTo>
                    <a:lnTo>
                      <a:pt x="78" y="546"/>
                    </a:lnTo>
                    <a:lnTo>
                      <a:pt x="54" y="519"/>
                    </a:lnTo>
                    <a:lnTo>
                      <a:pt x="35" y="488"/>
                    </a:lnTo>
                    <a:lnTo>
                      <a:pt x="19" y="456"/>
                    </a:lnTo>
                    <a:lnTo>
                      <a:pt x="8" y="423"/>
                    </a:lnTo>
                    <a:lnTo>
                      <a:pt x="2" y="388"/>
                    </a:lnTo>
                    <a:lnTo>
                      <a:pt x="0" y="353"/>
                    </a:lnTo>
                    <a:lnTo>
                      <a:pt x="3" y="319"/>
                    </a:lnTo>
                    <a:lnTo>
                      <a:pt x="11" y="284"/>
                    </a:lnTo>
                    <a:lnTo>
                      <a:pt x="23" y="251"/>
                    </a:lnTo>
                    <a:lnTo>
                      <a:pt x="39" y="219"/>
                    </a:lnTo>
                    <a:lnTo>
                      <a:pt x="61" y="189"/>
                    </a:lnTo>
                    <a:lnTo>
                      <a:pt x="86" y="162"/>
                    </a:lnTo>
                    <a:lnTo>
                      <a:pt x="114" y="139"/>
                    </a:lnTo>
                    <a:lnTo>
                      <a:pt x="144" y="121"/>
                    </a:lnTo>
                    <a:lnTo>
                      <a:pt x="176" y="107"/>
                    </a:lnTo>
                    <a:lnTo>
                      <a:pt x="210" y="97"/>
                    </a:lnTo>
                    <a:lnTo>
                      <a:pt x="245" y="92"/>
                    </a:lnTo>
                    <a:lnTo>
                      <a:pt x="280" y="91"/>
                    </a:lnTo>
                    <a:lnTo>
                      <a:pt x="315" y="95"/>
                    </a:lnTo>
                    <a:lnTo>
                      <a:pt x="349" y="103"/>
                    </a:lnTo>
                    <a:lnTo>
                      <a:pt x="383" y="117"/>
                    </a:lnTo>
                    <a:lnTo>
                      <a:pt x="415" y="13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>
                <a:off x="5122863" y="3136900"/>
                <a:ext cx="84138" cy="12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>
                <a:off x="5122863" y="3162300"/>
                <a:ext cx="44450" cy="12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>
                <a:off x="5181601" y="3162300"/>
                <a:ext cx="25400" cy="12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5219701" y="3071813"/>
                <a:ext cx="195263" cy="195263"/>
              </a:xfrm>
              <a:custGeom>
                <a:rect b="b" l="l" r="r" t="t"/>
                <a:pathLst>
                  <a:path extrusionOk="0" h="1598" w="1598">
                    <a:moveTo>
                      <a:pt x="800" y="107"/>
                    </a:moveTo>
                    <a:lnTo>
                      <a:pt x="732" y="111"/>
                    </a:lnTo>
                    <a:lnTo>
                      <a:pt x="667" y="120"/>
                    </a:lnTo>
                    <a:lnTo>
                      <a:pt x="604" y="135"/>
                    </a:lnTo>
                    <a:lnTo>
                      <a:pt x="544" y="156"/>
                    </a:lnTo>
                    <a:lnTo>
                      <a:pt x="486" y="182"/>
                    </a:lnTo>
                    <a:lnTo>
                      <a:pt x="432" y="213"/>
                    </a:lnTo>
                    <a:lnTo>
                      <a:pt x="380" y="249"/>
                    </a:lnTo>
                    <a:lnTo>
                      <a:pt x="332" y="289"/>
                    </a:lnTo>
                    <a:lnTo>
                      <a:pt x="288" y="333"/>
                    </a:lnTo>
                    <a:lnTo>
                      <a:pt x="248" y="381"/>
                    </a:lnTo>
                    <a:lnTo>
                      <a:pt x="212" y="432"/>
                    </a:lnTo>
                    <a:lnTo>
                      <a:pt x="181" y="487"/>
                    </a:lnTo>
                    <a:lnTo>
                      <a:pt x="155" y="545"/>
                    </a:lnTo>
                    <a:lnTo>
                      <a:pt x="134" y="605"/>
                    </a:lnTo>
                    <a:lnTo>
                      <a:pt x="119" y="668"/>
                    </a:lnTo>
                    <a:lnTo>
                      <a:pt x="110" y="733"/>
                    </a:lnTo>
                    <a:lnTo>
                      <a:pt x="107" y="799"/>
                    </a:lnTo>
                    <a:lnTo>
                      <a:pt x="110" y="866"/>
                    </a:lnTo>
                    <a:lnTo>
                      <a:pt x="119" y="931"/>
                    </a:lnTo>
                    <a:lnTo>
                      <a:pt x="134" y="994"/>
                    </a:lnTo>
                    <a:lnTo>
                      <a:pt x="155" y="1054"/>
                    </a:lnTo>
                    <a:lnTo>
                      <a:pt x="181" y="1112"/>
                    </a:lnTo>
                    <a:lnTo>
                      <a:pt x="212" y="1166"/>
                    </a:lnTo>
                    <a:lnTo>
                      <a:pt x="248" y="1218"/>
                    </a:lnTo>
                    <a:lnTo>
                      <a:pt x="288" y="1266"/>
                    </a:lnTo>
                    <a:lnTo>
                      <a:pt x="332" y="1310"/>
                    </a:lnTo>
                    <a:lnTo>
                      <a:pt x="380" y="1350"/>
                    </a:lnTo>
                    <a:lnTo>
                      <a:pt x="431" y="1386"/>
                    </a:lnTo>
                    <a:lnTo>
                      <a:pt x="486" y="1417"/>
                    </a:lnTo>
                    <a:lnTo>
                      <a:pt x="544" y="1443"/>
                    </a:lnTo>
                    <a:lnTo>
                      <a:pt x="604" y="1464"/>
                    </a:lnTo>
                    <a:lnTo>
                      <a:pt x="667" y="1479"/>
                    </a:lnTo>
                    <a:lnTo>
                      <a:pt x="732" y="1488"/>
                    </a:lnTo>
                    <a:lnTo>
                      <a:pt x="800" y="1491"/>
                    </a:lnTo>
                    <a:lnTo>
                      <a:pt x="866" y="1488"/>
                    </a:lnTo>
                    <a:lnTo>
                      <a:pt x="931" y="1479"/>
                    </a:lnTo>
                    <a:lnTo>
                      <a:pt x="994" y="1464"/>
                    </a:lnTo>
                    <a:lnTo>
                      <a:pt x="1054" y="1443"/>
                    </a:lnTo>
                    <a:lnTo>
                      <a:pt x="1112" y="1417"/>
                    </a:lnTo>
                    <a:lnTo>
                      <a:pt x="1167" y="1386"/>
                    </a:lnTo>
                    <a:lnTo>
                      <a:pt x="1218" y="1350"/>
                    </a:lnTo>
                    <a:lnTo>
                      <a:pt x="1266" y="1310"/>
                    </a:lnTo>
                    <a:lnTo>
                      <a:pt x="1310" y="1266"/>
                    </a:lnTo>
                    <a:lnTo>
                      <a:pt x="1351" y="1218"/>
                    </a:lnTo>
                    <a:lnTo>
                      <a:pt x="1386" y="1166"/>
                    </a:lnTo>
                    <a:lnTo>
                      <a:pt x="1417" y="1112"/>
                    </a:lnTo>
                    <a:lnTo>
                      <a:pt x="1443" y="1054"/>
                    </a:lnTo>
                    <a:lnTo>
                      <a:pt x="1464" y="994"/>
                    </a:lnTo>
                    <a:lnTo>
                      <a:pt x="1479" y="931"/>
                    </a:lnTo>
                    <a:lnTo>
                      <a:pt x="1488" y="866"/>
                    </a:lnTo>
                    <a:lnTo>
                      <a:pt x="1492" y="799"/>
                    </a:lnTo>
                    <a:lnTo>
                      <a:pt x="1488" y="733"/>
                    </a:lnTo>
                    <a:lnTo>
                      <a:pt x="1479" y="668"/>
                    </a:lnTo>
                    <a:lnTo>
                      <a:pt x="1464" y="605"/>
                    </a:lnTo>
                    <a:lnTo>
                      <a:pt x="1443" y="545"/>
                    </a:lnTo>
                    <a:lnTo>
                      <a:pt x="1417" y="487"/>
                    </a:lnTo>
                    <a:lnTo>
                      <a:pt x="1386" y="432"/>
                    </a:lnTo>
                    <a:lnTo>
                      <a:pt x="1351" y="381"/>
                    </a:lnTo>
                    <a:lnTo>
                      <a:pt x="1310" y="333"/>
                    </a:lnTo>
                    <a:lnTo>
                      <a:pt x="1266" y="288"/>
                    </a:lnTo>
                    <a:lnTo>
                      <a:pt x="1218" y="248"/>
                    </a:lnTo>
                    <a:lnTo>
                      <a:pt x="1167" y="213"/>
                    </a:lnTo>
                    <a:lnTo>
                      <a:pt x="1112" y="182"/>
                    </a:lnTo>
                    <a:lnTo>
                      <a:pt x="1054" y="156"/>
                    </a:lnTo>
                    <a:lnTo>
                      <a:pt x="994" y="135"/>
                    </a:lnTo>
                    <a:lnTo>
                      <a:pt x="931" y="120"/>
                    </a:lnTo>
                    <a:lnTo>
                      <a:pt x="866" y="110"/>
                    </a:lnTo>
                    <a:lnTo>
                      <a:pt x="800" y="107"/>
                    </a:lnTo>
                    <a:close/>
                    <a:moveTo>
                      <a:pt x="800" y="0"/>
                    </a:moveTo>
                    <a:lnTo>
                      <a:pt x="869" y="4"/>
                    </a:lnTo>
                    <a:lnTo>
                      <a:pt x="936" y="12"/>
                    </a:lnTo>
                    <a:lnTo>
                      <a:pt x="1001" y="27"/>
                    </a:lnTo>
                    <a:lnTo>
                      <a:pt x="1064" y="46"/>
                    </a:lnTo>
                    <a:lnTo>
                      <a:pt x="1125" y="70"/>
                    </a:lnTo>
                    <a:lnTo>
                      <a:pt x="1184" y="99"/>
                    </a:lnTo>
                    <a:lnTo>
                      <a:pt x="1239" y="133"/>
                    </a:lnTo>
                    <a:lnTo>
                      <a:pt x="1292" y="171"/>
                    </a:lnTo>
                    <a:lnTo>
                      <a:pt x="1341" y="212"/>
                    </a:lnTo>
                    <a:lnTo>
                      <a:pt x="1387" y="258"/>
                    </a:lnTo>
                    <a:lnTo>
                      <a:pt x="1428" y="307"/>
                    </a:lnTo>
                    <a:lnTo>
                      <a:pt x="1466" y="360"/>
                    </a:lnTo>
                    <a:lnTo>
                      <a:pt x="1500" y="415"/>
                    </a:lnTo>
                    <a:lnTo>
                      <a:pt x="1529" y="473"/>
                    </a:lnTo>
                    <a:lnTo>
                      <a:pt x="1553" y="534"/>
                    </a:lnTo>
                    <a:lnTo>
                      <a:pt x="1572" y="598"/>
                    </a:lnTo>
                    <a:lnTo>
                      <a:pt x="1586" y="663"/>
                    </a:lnTo>
                    <a:lnTo>
                      <a:pt x="1595" y="730"/>
                    </a:lnTo>
                    <a:lnTo>
                      <a:pt x="1598" y="799"/>
                    </a:lnTo>
                    <a:lnTo>
                      <a:pt x="1598" y="799"/>
                    </a:lnTo>
                    <a:lnTo>
                      <a:pt x="1595" y="868"/>
                    </a:lnTo>
                    <a:lnTo>
                      <a:pt x="1586" y="935"/>
                    </a:lnTo>
                    <a:lnTo>
                      <a:pt x="1572" y="1001"/>
                    </a:lnTo>
                    <a:lnTo>
                      <a:pt x="1553" y="1064"/>
                    </a:lnTo>
                    <a:lnTo>
                      <a:pt x="1529" y="1125"/>
                    </a:lnTo>
                    <a:lnTo>
                      <a:pt x="1500" y="1183"/>
                    </a:lnTo>
                    <a:lnTo>
                      <a:pt x="1466" y="1239"/>
                    </a:lnTo>
                    <a:lnTo>
                      <a:pt x="1428" y="1291"/>
                    </a:lnTo>
                    <a:lnTo>
                      <a:pt x="1387" y="1341"/>
                    </a:lnTo>
                    <a:lnTo>
                      <a:pt x="1341" y="1386"/>
                    </a:lnTo>
                    <a:lnTo>
                      <a:pt x="1292" y="1428"/>
                    </a:lnTo>
                    <a:lnTo>
                      <a:pt x="1239" y="1466"/>
                    </a:lnTo>
                    <a:lnTo>
                      <a:pt x="1184" y="1499"/>
                    </a:lnTo>
                    <a:lnTo>
                      <a:pt x="1125" y="1528"/>
                    </a:lnTo>
                    <a:lnTo>
                      <a:pt x="1064" y="1553"/>
                    </a:lnTo>
                    <a:lnTo>
                      <a:pt x="1001" y="1572"/>
                    </a:lnTo>
                    <a:lnTo>
                      <a:pt x="936" y="1586"/>
                    </a:lnTo>
                    <a:lnTo>
                      <a:pt x="869" y="1595"/>
                    </a:lnTo>
                    <a:lnTo>
                      <a:pt x="800" y="1598"/>
                    </a:lnTo>
                    <a:lnTo>
                      <a:pt x="730" y="1595"/>
                    </a:lnTo>
                    <a:lnTo>
                      <a:pt x="663" y="1586"/>
                    </a:lnTo>
                    <a:lnTo>
                      <a:pt x="597" y="1572"/>
                    </a:lnTo>
                    <a:lnTo>
                      <a:pt x="534" y="1552"/>
                    </a:lnTo>
                    <a:lnTo>
                      <a:pt x="473" y="1528"/>
                    </a:lnTo>
                    <a:lnTo>
                      <a:pt x="415" y="1499"/>
                    </a:lnTo>
                    <a:lnTo>
                      <a:pt x="359" y="1466"/>
                    </a:lnTo>
                    <a:lnTo>
                      <a:pt x="307" y="1428"/>
                    </a:lnTo>
                    <a:lnTo>
                      <a:pt x="258" y="1386"/>
                    </a:lnTo>
                    <a:lnTo>
                      <a:pt x="212" y="1340"/>
                    </a:lnTo>
                    <a:lnTo>
                      <a:pt x="170" y="1291"/>
                    </a:lnTo>
                    <a:lnTo>
                      <a:pt x="132" y="1239"/>
                    </a:lnTo>
                    <a:lnTo>
                      <a:pt x="99" y="1183"/>
                    </a:lnTo>
                    <a:lnTo>
                      <a:pt x="70" y="1125"/>
                    </a:lnTo>
                    <a:lnTo>
                      <a:pt x="45" y="1064"/>
                    </a:lnTo>
                    <a:lnTo>
                      <a:pt x="26" y="1001"/>
                    </a:lnTo>
                    <a:lnTo>
                      <a:pt x="12" y="935"/>
                    </a:lnTo>
                    <a:lnTo>
                      <a:pt x="3" y="868"/>
                    </a:lnTo>
                    <a:lnTo>
                      <a:pt x="0" y="799"/>
                    </a:lnTo>
                    <a:lnTo>
                      <a:pt x="3" y="730"/>
                    </a:lnTo>
                    <a:lnTo>
                      <a:pt x="12" y="663"/>
                    </a:lnTo>
                    <a:lnTo>
                      <a:pt x="26" y="598"/>
                    </a:lnTo>
                    <a:lnTo>
                      <a:pt x="45" y="534"/>
                    </a:lnTo>
                    <a:lnTo>
                      <a:pt x="69" y="473"/>
                    </a:lnTo>
                    <a:lnTo>
                      <a:pt x="99" y="415"/>
                    </a:lnTo>
                    <a:lnTo>
                      <a:pt x="132" y="360"/>
                    </a:lnTo>
                    <a:lnTo>
                      <a:pt x="170" y="307"/>
                    </a:lnTo>
                    <a:lnTo>
                      <a:pt x="212" y="258"/>
                    </a:lnTo>
                    <a:lnTo>
                      <a:pt x="257" y="212"/>
                    </a:lnTo>
                    <a:lnTo>
                      <a:pt x="306" y="171"/>
                    </a:lnTo>
                    <a:lnTo>
                      <a:pt x="359" y="133"/>
                    </a:lnTo>
                    <a:lnTo>
                      <a:pt x="414" y="99"/>
                    </a:lnTo>
                    <a:lnTo>
                      <a:pt x="473" y="70"/>
                    </a:lnTo>
                    <a:lnTo>
                      <a:pt x="534" y="46"/>
                    </a:lnTo>
                    <a:lnTo>
                      <a:pt x="597" y="27"/>
                    </a:lnTo>
                    <a:lnTo>
                      <a:pt x="662" y="12"/>
                    </a:lnTo>
                    <a:lnTo>
                      <a:pt x="730" y="4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>
                <a:off x="5265738" y="3119438"/>
                <a:ext cx="101600" cy="88900"/>
              </a:xfrm>
              <a:custGeom>
                <a:rect b="b" l="l" r="r" t="t"/>
                <a:pathLst>
                  <a:path extrusionOk="0" h="730" w="831">
                    <a:moveTo>
                      <a:pt x="756" y="0"/>
                    </a:moveTo>
                    <a:lnTo>
                      <a:pt x="831" y="75"/>
                    </a:lnTo>
                    <a:lnTo>
                      <a:pt x="191" y="714"/>
                    </a:lnTo>
                    <a:lnTo>
                      <a:pt x="180" y="722"/>
                    </a:lnTo>
                    <a:lnTo>
                      <a:pt x="167" y="728"/>
                    </a:lnTo>
                    <a:lnTo>
                      <a:pt x="153" y="730"/>
                    </a:lnTo>
                    <a:lnTo>
                      <a:pt x="145" y="729"/>
                    </a:lnTo>
                    <a:lnTo>
                      <a:pt x="129" y="724"/>
                    </a:lnTo>
                    <a:lnTo>
                      <a:pt x="116" y="714"/>
                    </a:lnTo>
                    <a:lnTo>
                      <a:pt x="106" y="700"/>
                    </a:lnTo>
                    <a:lnTo>
                      <a:pt x="0" y="487"/>
                    </a:lnTo>
                    <a:lnTo>
                      <a:pt x="95" y="440"/>
                    </a:lnTo>
                    <a:lnTo>
                      <a:pt x="168" y="587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7" name="Google Shape;127;p11"/>
          <p:cNvGrpSpPr/>
          <p:nvPr/>
        </p:nvGrpSpPr>
        <p:grpSpPr>
          <a:xfrm>
            <a:off x="406073" y="3606543"/>
            <a:ext cx="4098303" cy="749026"/>
            <a:chOff x="406073" y="3606543"/>
            <a:chExt cx="4098303" cy="749026"/>
          </a:xfrm>
        </p:grpSpPr>
        <p:grpSp>
          <p:nvGrpSpPr>
            <p:cNvPr id="128" name="Google Shape;128;p11"/>
            <p:cNvGrpSpPr/>
            <p:nvPr/>
          </p:nvGrpSpPr>
          <p:grpSpPr>
            <a:xfrm>
              <a:off x="3610216" y="3606543"/>
              <a:ext cx="894160" cy="743228"/>
              <a:chOff x="3572616" y="1246644"/>
              <a:chExt cx="993140" cy="825501"/>
            </a:xfrm>
          </p:grpSpPr>
          <p:sp>
            <p:nvSpPr>
              <p:cNvPr id="129" name="Google Shape;129;p11"/>
              <p:cNvSpPr/>
              <p:nvPr/>
            </p:nvSpPr>
            <p:spPr>
              <a:xfrm rot="5400000">
                <a:off x="3790368" y="1296756"/>
                <a:ext cx="825500" cy="725276"/>
              </a:xfrm>
              <a:prstGeom prst="round2SameRect">
                <a:avLst>
                  <a:gd fmla="val 9282" name="adj1"/>
                  <a:gd fmla="val 0" name="adj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 rot="-5400000">
                <a:off x="3274166" y="1545095"/>
                <a:ext cx="825500" cy="2286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1" name="Google Shape;131;p11"/>
            <p:cNvGrpSpPr/>
            <p:nvPr/>
          </p:nvGrpSpPr>
          <p:grpSpPr>
            <a:xfrm>
              <a:off x="4027266" y="3838619"/>
              <a:ext cx="297606" cy="323804"/>
              <a:chOff x="3611563" y="2820988"/>
              <a:chExt cx="450850" cy="490538"/>
            </a:xfrm>
          </p:grpSpPr>
          <p:sp>
            <p:nvSpPr>
              <p:cNvPr id="132" name="Google Shape;132;p11"/>
              <p:cNvSpPr/>
              <p:nvPr/>
            </p:nvSpPr>
            <p:spPr>
              <a:xfrm>
                <a:off x="3827463" y="2820988"/>
                <a:ext cx="19050" cy="53975"/>
              </a:xfrm>
              <a:custGeom>
                <a:rect b="b" l="l" r="r" t="t"/>
                <a:pathLst>
                  <a:path extrusionOk="0" h="378" w="125">
                    <a:moveTo>
                      <a:pt x="62" y="0"/>
                    </a:moveTo>
                    <a:lnTo>
                      <a:pt x="83" y="4"/>
                    </a:lnTo>
                    <a:lnTo>
                      <a:pt x="100" y="12"/>
                    </a:lnTo>
                    <a:lnTo>
                      <a:pt x="113" y="26"/>
                    </a:lnTo>
                    <a:lnTo>
                      <a:pt x="122" y="43"/>
                    </a:lnTo>
                    <a:lnTo>
                      <a:pt x="125" y="63"/>
                    </a:lnTo>
                    <a:lnTo>
                      <a:pt x="125" y="315"/>
                    </a:lnTo>
                    <a:lnTo>
                      <a:pt x="122" y="335"/>
                    </a:lnTo>
                    <a:lnTo>
                      <a:pt x="113" y="352"/>
                    </a:lnTo>
                    <a:lnTo>
                      <a:pt x="100" y="365"/>
                    </a:lnTo>
                    <a:lnTo>
                      <a:pt x="83" y="375"/>
                    </a:lnTo>
                    <a:lnTo>
                      <a:pt x="62" y="378"/>
                    </a:lnTo>
                    <a:lnTo>
                      <a:pt x="42" y="375"/>
                    </a:lnTo>
                    <a:lnTo>
                      <a:pt x="25" y="365"/>
                    </a:lnTo>
                    <a:lnTo>
                      <a:pt x="12" y="352"/>
                    </a:lnTo>
                    <a:lnTo>
                      <a:pt x="3" y="335"/>
                    </a:lnTo>
                    <a:lnTo>
                      <a:pt x="0" y="315"/>
                    </a:lnTo>
                    <a:lnTo>
                      <a:pt x="0" y="63"/>
                    </a:lnTo>
                    <a:lnTo>
                      <a:pt x="3" y="43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4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4008438" y="3038476"/>
                <a:ext cx="53975" cy="19050"/>
              </a:xfrm>
              <a:custGeom>
                <a:rect b="b" l="l" r="r" t="t"/>
                <a:pathLst>
                  <a:path extrusionOk="0" h="125" w="375">
                    <a:moveTo>
                      <a:pt x="62" y="0"/>
                    </a:moveTo>
                    <a:lnTo>
                      <a:pt x="312" y="0"/>
                    </a:lnTo>
                    <a:lnTo>
                      <a:pt x="331" y="3"/>
                    </a:lnTo>
                    <a:lnTo>
                      <a:pt x="349" y="11"/>
                    </a:lnTo>
                    <a:lnTo>
                      <a:pt x="362" y="25"/>
                    </a:lnTo>
                    <a:lnTo>
                      <a:pt x="372" y="43"/>
                    </a:lnTo>
                    <a:lnTo>
                      <a:pt x="375" y="62"/>
                    </a:lnTo>
                    <a:lnTo>
                      <a:pt x="372" y="82"/>
                    </a:lnTo>
                    <a:lnTo>
                      <a:pt x="362" y="99"/>
                    </a:lnTo>
                    <a:lnTo>
                      <a:pt x="349" y="113"/>
                    </a:lnTo>
                    <a:lnTo>
                      <a:pt x="331" y="122"/>
                    </a:lnTo>
                    <a:lnTo>
                      <a:pt x="312" y="125"/>
                    </a:lnTo>
                    <a:lnTo>
                      <a:pt x="62" y="125"/>
                    </a:lnTo>
                    <a:lnTo>
                      <a:pt x="43" y="122"/>
                    </a:lnTo>
                    <a:lnTo>
                      <a:pt x="26" y="113"/>
                    </a:lnTo>
                    <a:lnTo>
                      <a:pt x="12" y="99"/>
                    </a:lnTo>
                    <a:lnTo>
                      <a:pt x="3" y="82"/>
                    </a:lnTo>
                    <a:lnTo>
                      <a:pt x="0" y="62"/>
                    </a:lnTo>
                    <a:lnTo>
                      <a:pt x="3" y="43"/>
                    </a:lnTo>
                    <a:lnTo>
                      <a:pt x="12" y="25"/>
                    </a:lnTo>
                    <a:lnTo>
                      <a:pt x="26" y="11"/>
                    </a:lnTo>
                    <a:lnTo>
                      <a:pt x="43" y="3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>
                <a:off x="3611563" y="3038476"/>
                <a:ext cx="53975" cy="19050"/>
              </a:xfrm>
              <a:custGeom>
                <a:rect b="b" l="l" r="r" t="t"/>
                <a:pathLst>
                  <a:path extrusionOk="0" h="125" w="375">
                    <a:moveTo>
                      <a:pt x="63" y="0"/>
                    </a:moveTo>
                    <a:lnTo>
                      <a:pt x="313" y="0"/>
                    </a:lnTo>
                    <a:lnTo>
                      <a:pt x="332" y="3"/>
                    </a:lnTo>
                    <a:lnTo>
                      <a:pt x="349" y="11"/>
                    </a:lnTo>
                    <a:lnTo>
                      <a:pt x="363" y="25"/>
                    </a:lnTo>
                    <a:lnTo>
                      <a:pt x="372" y="43"/>
                    </a:lnTo>
                    <a:lnTo>
                      <a:pt x="375" y="62"/>
                    </a:lnTo>
                    <a:lnTo>
                      <a:pt x="372" y="82"/>
                    </a:lnTo>
                    <a:lnTo>
                      <a:pt x="363" y="99"/>
                    </a:lnTo>
                    <a:lnTo>
                      <a:pt x="349" y="113"/>
                    </a:lnTo>
                    <a:lnTo>
                      <a:pt x="332" y="122"/>
                    </a:lnTo>
                    <a:lnTo>
                      <a:pt x="313" y="125"/>
                    </a:lnTo>
                    <a:lnTo>
                      <a:pt x="63" y="125"/>
                    </a:lnTo>
                    <a:lnTo>
                      <a:pt x="44" y="122"/>
                    </a:lnTo>
                    <a:lnTo>
                      <a:pt x="25" y="113"/>
                    </a:lnTo>
                    <a:lnTo>
                      <a:pt x="13" y="99"/>
                    </a:lnTo>
                    <a:lnTo>
                      <a:pt x="3" y="82"/>
                    </a:lnTo>
                    <a:lnTo>
                      <a:pt x="0" y="62"/>
                    </a:lnTo>
                    <a:lnTo>
                      <a:pt x="3" y="43"/>
                    </a:lnTo>
                    <a:lnTo>
                      <a:pt x="13" y="25"/>
                    </a:lnTo>
                    <a:lnTo>
                      <a:pt x="25" y="11"/>
                    </a:lnTo>
                    <a:lnTo>
                      <a:pt x="44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>
                <a:off x="3956051" y="2884488"/>
                <a:ext cx="42863" cy="44450"/>
              </a:xfrm>
              <a:custGeom>
                <a:rect b="b" l="l" r="r" t="t"/>
                <a:pathLst>
                  <a:path extrusionOk="0" h="303" w="301">
                    <a:moveTo>
                      <a:pt x="239" y="0"/>
                    </a:moveTo>
                    <a:lnTo>
                      <a:pt x="254" y="2"/>
                    </a:lnTo>
                    <a:lnTo>
                      <a:pt x="269" y="8"/>
                    </a:lnTo>
                    <a:lnTo>
                      <a:pt x="283" y="18"/>
                    </a:lnTo>
                    <a:lnTo>
                      <a:pt x="294" y="32"/>
                    </a:lnTo>
                    <a:lnTo>
                      <a:pt x="299" y="47"/>
                    </a:lnTo>
                    <a:lnTo>
                      <a:pt x="301" y="63"/>
                    </a:lnTo>
                    <a:lnTo>
                      <a:pt x="299" y="79"/>
                    </a:lnTo>
                    <a:lnTo>
                      <a:pt x="294" y="94"/>
                    </a:lnTo>
                    <a:lnTo>
                      <a:pt x="283" y="107"/>
                    </a:lnTo>
                    <a:lnTo>
                      <a:pt x="106" y="285"/>
                    </a:lnTo>
                    <a:lnTo>
                      <a:pt x="93" y="296"/>
                    </a:lnTo>
                    <a:lnTo>
                      <a:pt x="78" y="301"/>
                    </a:lnTo>
                    <a:lnTo>
                      <a:pt x="63" y="303"/>
                    </a:lnTo>
                    <a:lnTo>
                      <a:pt x="47" y="301"/>
                    </a:lnTo>
                    <a:lnTo>
                      <a:pt x="32" y="296"/>
                    </a:lnTo>
                    <a:lnTo>
                      <a:pt x="18" y="285"/>
                    </a:lnTo>
                    <a:lnTo>
                      <a:pt x="8" y="271"/>
                    </a:lnTo>
                    <a:lnTo>
                      <a:pt x="2" y="256"/>
                    </a:lnTo>
                    <a:lnTo>
                      <a:pt x="0" y="241"/>
                    </a:lnTo>
                    <a:lnTo>
                      <a:pt x="2" y="225"/>
                    </a:lnTo>
                    <a:lnTo>
                      <a:pt x="8" y="210"/>
                    </a:lnTo>
                    <a:lnTo>
                      <a:pt x="18" y="196"/>
                    </a:lnTo>
                    <a:lnTo>
                      <a:pt x="195" y="18"/>
                    </a:lnTo>
                    <a:lnTo>
                      <a:pt x="208" y="8"/>
                    </a:lnTo>
                    <a:lnTo>
                      <a:pt x="223" y="2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3675063" y="3167063"/>
                <a:ext cx="42863" cy="44450"/>
              </a:xfrm>
              <a:custGeom>
                <a:rect b="b" l="l" r="r" t="t"/>
                <a:pathLst>
                  <a:path extrusionOk="0" h="305" w="301">
                    <a:moveTo>
                      <a:pt x="238" y="0"/>
                    </a:moveTo>
                    <a:lnTo>
                      <a:pt x="254" y="3"/>
                    </a:lnTo>
                    <a:lnTo>
                      <a:pt x="269" y="9"/>
                    </a:lnTo>
                    <a:lnTo>
                      <a:pt x="283" y="20"/>
                    </a:lnTo>
                    <a:lnTo>
                      <a:pt x="293" y="33"/>
                    </a:lnTo>
                    <a:lnTo>
                      <a:pt x="299" y="48"/>
                    </a:lnTo>
                    <a:lnTo>
                      <a:pt x="301" y="64"/>
                    </a:lnTo>
                    <a:lnTo>
                      <a:pt x="299" y="80"/>
                    </a:lnTo>
                    <a:lnTo>
                      <a:pt x="293" y="95"/>
                    </a:lnTo>
                    <a:lnTo>
                      <a:pt x="283" y="108"/>
                    </a:lnTo>
                    <a:lnTo>
                      <a:pt x="106" y="286"/>
                    </a:lnTo>
                    <a:lnTo>
                      <a:pt x="92" y="297"/>
                    </a:lnTo>
                    <a:lnTo>
                      <a:pt x="78" y="303"/>
                    </a:lnTo>
                    <a:lnTo>
                      <a:pt x="62" y="305"/>
                    </a:lnTo>
                    <a:lnTo>
                      <a:pt x="46" y="303"/>
                    </a:lnTo>
                    <a:lnTo>
                      <a:pt x="31" y="297"/>
                    </a:lnTo>
                    <a:lnTo>
                      <a:pt x="18" y="286"/>
                    </a:lnTo>
                    <a:lnTo>
                      <a:pt x="7" y="273"/>
                    </a:lnTo>
                    <a:lnTo>
                      <a:pt x="2" y="258"/>
                    </a:lnTo>
                    <a:lnTo>
                      <a:pt x="0" y="242"/>
                    </a:lnTo>
                    <a:lnTo>
                      <a:pt x="2" y="226"/>
                    </a:lnTo>
                    <a:lnTo>
                      <a:pt x="7" y="211"/>
                    </a:lnTo>
                    <a:lnTo>
                      <a:pt x="18" y="198"/>
                    </a:lnTo>
                    <a:lnTo>
                      <a:pt x="195" y="20"/>
                    </a:lnTo>
                    <a:lnTo>
                      <a:pt x="208" y="9"/>
                    </a:lnTo>
                    <a:lnTo>
                      <a:pt x="222" y="3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3956051" y="3167063"/>
                <a:ext cx="42863" cy="44450"/>
              </a:xfrm>
              <a:custGeom>
                <a:rect b="b" l="l" r="r" t="t"/>
                <a:pathLst>
                  <a:path extrusionOk="0" h="305" w="301">
                    <a:moveTo>
                      <a:pt x="63" y="0"/>
                    </a:moveTo>
                    <a:lnTo>
                      <a:pt x="78" y="3"/>
                    </a:lnTo>
                    <a:lnTo>
                      <a:pt x="93" y="9"/>
                    </a:lnTo>
                    <a:lnTo>
                      <a:pt x="106" y="20"/>
                    </a:lnTo>
                    <a:lnTo>
                      <a:pt x="283" y="198"/>
                    </a:lnTo>
                    <a:lnTo>
                      <a:pt x="294" y="211"/>
                    </a:lnTo>
                    <a:lnTo>
                      <a:pt x="299" y="226"/>
                    </a:lnTo>
                    <a:lnTo>
                      <a:pt x="301" y="242"/>
                    </a:lnTo>
                    <a:lnTo>
                      <a:pt x="299" y="258"/>
                    </a:lnTo>
                    <a:lnTo>
                      <a:pt x="294" y="273"/>
                    </a:lnTo>
                    <a:lnTo>
                      <a:pt x="283" y="286"/>
                    </a:lnTo>
                    <a:lnTo>
                      <a:pt x="270" y="297"/>
                    </a:lnTo>
                    <a:lnTo>
                      <a:pt x="255" y="303"/>
                    </a:lnTo>
                    <a:lnTo>
                      <a:pt x="239" y="305"/>
                    </a:lnTo>
                    <a:lnTo>
                      <a:pt x="223" y="303"/>
                    </a:lnTo>
                    <a:lnTo>
                      <a:pt x="208" y="297"/>
                    </a:lnTo>
                    <a:lnTo>
                      <a:pt x="195" y="286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8" y="20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>
                <a:off x="3675063" y="2884488"/>
                <a:ext cx="42863" cy="44450"/>
              </a:xfrm>
              <a:custGeom>
                <a:rect b="b" l="l" r="r" t="t"/>
                <a:pathLst>
                  <a:path extrusionOk="0" h="303" w="301">
                    <a:moveTo>
                      <a:pt x="62" y="0"/>
                    </a:moveTo>
                    <a:lnTo>
                      <a:pt x="78" y="2"/>
                    </a:lnTo>
                    <a:lnTo>
                      <a:pt x="92" y="8"/>
                    </a:lnTo>
                    <a:lnTo>
                      <a:pt x="106" y="18"/>
                    </a:lnTo>
                    <a:lnTo>
                      <a:pt x="283" y="196"/>
                    </a:lnTo>
                    <a:lnTo>
                      <a:pt x="293" y="210"/>
                    </a:lnTo>
                    <a:lnTo>
                      <a:pt x="299" y="225"/>
                    </a:lnTo>
                    <a:lnTo>
                      <a:pt x="301" y="241"/>
                    </a:lnTo>
                    <a:lnTo>
                      <a:pt x="299" y="256"/>
                    </a:lnTo>
                    <a:lnTo>
                      <a:pt x="293" y="271"/>
                    </a:lnTo>
                    <a:lnTo>
                      <a:pt x="283" y="285"/>
                    </a:lnTo>
                    <a:lnTo>
                      <a:pt x="269" y="296"/>
                    </a:lnTo>
                    <a:lnTo>
                      <a:pt x="254" y="301"/>
                    </a:lnTo>
                    <a:lnTo>
                      <a:pt x="238" y="303"/>
                    </a:lnTo>
                    <a:lnTo>
                      <a:pt x="222" y="301"/>
                    </a:lnTo>
                    <a:lnTo>
                      <a:pt x="208" y="296"/>
                    </a:lnTo>
                    <a:lnTo>
                      <a:pt x="195" y="285"/>
                    </a:lnTo>
                    <a:lnTo>
                      <a:pt x="18" y="107"/>
                    </a:lnTo>
                    <a:lnTo>
                      <a:pt x="7" y="94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7" y="32"/>
                    </a:lnTo>
                    <a:lnTo>
                      <a:pt x="18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>
                <a:off x="3729038" y="2938463"/>
                <a:ext cx="117475" cy="119063"/>
              </a:xfrm>
              <a:custGeom>
                <a:rect b="b" l="l" r="r" t="t"/>
                <a:pathLst>
                  <a:path extrusionOk="0" h="819" w="812">
                    <a:moveTo>
                      <a:pt x="749" y="0"/>
                    </a:moveTo>
                    <a:lnTo>
                      <a:pt x="770" y="3"/>
                    </a:lnTo>
                    <a:lnTo>
                      <a:pt x="787" y="13"/>
                    </a:lnTo>
                    <a:lnTo>
                      <a:pt x="800" y="26"/>
                    </a:lnTo>
                    <a:lnTo>
                      <a:pt x="809" y="43"/>
                    </a:lnTo>
                    <a:lnTo>
                      <a:pt x="812" y="64"/>
                    </a:lnTo>
                    <a:lnTo>
                      <a:pt x="809" y="83"/>
                    </a:lnTo>
                    <a:lnTo>
                      <a:pt x="800" y="101"/>
                    </a:lnTo>
                    <a:lnTo>
                      <a:pt x="787" y="114"/>
                    </a:lnTo>
                    <a:lnTo>
                      <a:pt x="770" y="124"/>
                    </a:lnTo>
                    <a:lnTo>
                      <a:pt x="749" y="127"/>
                    </a:lnTo>
                    <a:lnTo>
                      <a:pt x="686" y="130"/>
                    </a:lnTo>
                    <a:lnTo>
                      <a:pt x="624" y="140"/>
                    </a:lnTo>
                    <a:lnTo>
                      <a:pt x="564" y="155"/>
                    </a:lnTo>
                    <a:lnTo>
                      <a:pt x="507" y="176"/>
                    </a:lnTo>
                    <a:lnTo>
                      <a:pt x="452" y="203"/>
                    </a:lnTo>
                    <a:lnTo>
                      <a:pt x="400" y="234"/>
                    </a:lnTo>
                    <a:lnTo>
                      <a:pt x="352" y="271"/>
                    </a:lnTo>
                    <a:lnTo>
                      <a:pt x="307" y="311"/>
                    </a:lnTo>
                    <a:lnTo>
                      <a:pt x="267" y="355"/>
                    </a:lnTo>
                    <a:lnTo>
                      <a:pt x="232" y="405"/>
                    </a:lnTo>
                    <a:lnTo>
                      <a:pt x="200" y="456"/>
                    </a:lnTo>
                    <a:lnTo>
                      <a:pt x="174" y="511"/>
                    </a:lnTo>
                    <a:lnTo>
                      <a:pt x="153" y="569"/>
                    </a:lnTo>
                    <a:lnTo>
                      <a:pt x="137" y="629"/>
                    </a:lnTo>
                    <a:lnTo>
                      <a:pt x="127" y="691"/>
                    </a:lnTo>
                    <a:lnTo>
                      <a:pt x="124" y="756"/>
                    </a:lnTo>
                    <a:lnTo>
                      <a:pt x="121" y="776"/>
                    </a:lnTo>
                    <a:lnTo>
                      <a:pt x="113" y="793"/>
                    </a:lnTo>
                    <a:lnTo>
                      <a:pt x="99" y="807"/>
                    </a:lnTo>
                    <a:lnTo>
                      <a:pt x="82" y="816"/>
                    </a:lnTo>
                    <a:lnTo>
                      <a:pt x="62" y="819"/>
                    </a:lnTo>
                    <a:lnTo>
                      <a:pt x="42" y="816"/>
                    </a:lnTo>
                    <a:lnTo>
                      <a:pt x="25" y="807"/>
                    </a:lnTo>
                    <a:lnTo>
                      <a:pt x="11" y="793"/>
                    </a:lnTo>
                    <a:lnTo>
                      <a:pt x="3" y="776"/>
                    </a:lnTo>
                    <a:lnTo>
                      <a:pt x="0" y="756"/>
                    </a:lnTo>
                    <a:lnTo>
                      <a:pt x="3" y="687"/>
                    </a:lnTo>
                    <a:lnTo>
                      <a:pt x="11" y="621"/>
                    </a:lnTo>
                    <a:lnTo>
                      <a:pt x="26" y="555"/>
                    </a:lnTo>
                    <a:lnTo>
                      <a:pt x="46" y="493"/>
                    </a:lnTo>
                    <a:lnTo>
                      <a:pt x="72" y="433"/>
                    </a:lnTo>
                    <a:lnTo>
                      <a:pt x="102" y="375"/>
                    </a:lnTo>
                    <a:lnTo>
                      <a:pt x="137" y="321"/>
                    </a:lnTo>
                    <a:lnTo>
                      <a:pt x="176" y="270"/>
                    </a:lnTo>
                    <a:lnTo>
                      <a:pt x="219" y="222"/>
                    </a:lnTo>
                    <a:lnTo>
                      <a:pt x="267" y="178"/>
                    </a:lnTo>
                    <a:lnTo>
                      <a:pt x="317" y="139"/>
                    </a:lnTo>
                    <a:lnTo>
                      <a:pt x="371" y="103"/>
                    </a:lnTo>
                    <a:lnTo>
                      <a:pt x="428" y="73"/>
                    </a:lnTo>
                    <a:lnTo>
                      <a:pt x="489" y="47"/>
                    </a:lnTo>
                    <a:lnTo>
                      <a:pt x="550" y="27"/>
                    </a:lnTo>
                    <a:lnTo>
                      <a:pt x="615" y="13"/>
                    </a:lnTo>
                    <a:lnTo>
                      <a:pt x="681" y="3"/>
                    </a:lnTo>
                    <a:lnTo>
                      <a:pt x="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83001" y="2894013"/>
                <a:ext cx="306388" cy="417513"/>
              </a:xfrm>
              <a:custGeom>
                <a:rect b="b" l="l" r="r" t="t"/>
                <a:pathLst>
                  <a:path extrusionOk="0" h="2897" w="2123">
                    <a:moveTo>
                      <a:pt x="1061" y="125"/>
                    </a:moveTo>
                    <a:lnTo>
                      <a:pt x="985" y="129"/>
                    </a:lnTo>
                    <a:lnTo>
                      <a:pt x="909" y="138"/>
                    </a:lnTo>
                    <a:lnTo>
                      <a:pt x="837" y="153"/>
                    </a:lnTo>
                    <a:lnTo>
                      <a:pt x="765" y="174"/>
                    </a:lnTo>
                    <a:lnTo>
                      <a:pt x="697" y="200"/>
                    </a:lnTo>
                    <a:lnTo>
                      <a:pt x="631" y="232"/>
                    </a:lnTo>
                    <a:lnTo>
                      <a:pt x="568" y="267"/>
                    </a:lnTo>
                    <a:lnTo>
                      <a:pt x="509" y="308"/>
                    </a:lnTo>
                    <a:lnTo>
                      <a:pt x="452" y="353"/>
                    </a:lnTo>
                    <a:lnTo>
                      <a:pt x="399" y="402"/>
                    </a:lnTo>
                    <a:lnTo>
                      <a:pt x="350" y="456"/>
                    </a:lnTo>
                    <a:lnTo>
                      <a:pt x="305" y="513"/>
                    </a:lnTo>
                    <a:lnTo>
                      <a:pt x="265" y="573"/>
                    </a:lnTo>
                    <a:lnTo>
                      <a:pt x="229" y="636"/>
                    </a:lnTo>
                    <a:lnTo>
                      <a:pt x="198" y="703"/>
                    </a:lnTo>
                    <a:lnTo>
                      <a:pt x="172" y="771"/>
                    </a:lnTo>
                    <a:lnTo>
                      <a:pt x="152" y="843"/>
                    </a:lnTo>
                    <a:lnTo>
                      <a:pt x="137" y="917"/>
                    </a:lnTo>
                    <a:lnTo>
                      <a:pt x="127" y="993"/>
                    </a:lnTo>
                    <a:lnTo>
                      <a:pt x="124" y="1070"/>
                    </a:lnTo>
                    <a:lnTo>
                      <a:pt x="127" y="1146"/>
                    </a:lnTo>
                    <a:lnTo>
                      <a:pt x="136" y="1221"/>
                    </a:lnTo>
                    <a:lnTo>
                      <a:pt x="151" y="1294"/>
                    </a:lnTo>
                    <a:lnTo>
                      <a:pt x="171" y="1365"/>
                    </a:lnTo>
                    <a:lnTo>
                      <a:pt x="196" y="1434"/>
                    </a:lnTo>
                    <a:lnTo>
                      <a:pt x="226" y="1500"/>
                    </a:lnTo>
                    <a:lnTo>
                      <a:pt x="262" y="1564"/>
                    </a:lnTo>
                    <a:lnTo>
                      <a:pt x="302" y="1624"/>
                    </a:lnTo>
                    <a:lnTo>
                      <a:pt x="347" y="1682"/>
                    </a:lnTo>
                    <a:lnTo>
                      <a:pt x="396" y="1735"/>
                    </a:lnTo>
                    <a:lnTo>
                      <a:pt x="448" y="1785"/>
                    </a:lnTo>
                    <a:lnTo>
                      <a:pt x="505" y="1831"/>
                    </a:lnTo>
                    <a:lnTo>
                      <a:pt x="566" y="1872"/>
                    </a:lnTo>
                    <a:lnTo>
                      <a:pt x="630" y="1908"/>
                    </a:lnTo>
                    <a:lnTo>
                      <a:pt x="698" y="1940"/>
                    </a:lnTo>
                    <a:lnTo>
                      <a:pt x="769" y="1967"/>
                    </a:lnTo>
                    <a:lnTo>
                      <a:pt x="782" y="1974"/>
                    </a:lnTo>
                    <a:lnTo>
                      <a:pt x="795" y="1984"/>
                    </a:lnTo>
                    <a:lnTo>
                      <a:pt x="804" y="1996"/>
                    </a:lnTo>
                    <a:lnTo>
                      <a:pt x="810" y="2011"/>
                    </a:lnTo>
                    <a:lnTo>
                      <a:pt x="811" y="2026"/>
                    </a:lnTo>
                    <a:lnTo>
                      <a:pt x="811" y="2141"/>
                    </a:lnTo>
                    <a:lnTo>
                      <a:pt x="1312" y="2141"/>
                    </a:lnTo>
                    <a:lnTo>
                      <a:pt x="1312" y="2026"/>
                    </a:lnTo>
                    <a:lnTo>
                      <a:pt x="1313" y="2011"/>
                    </a:lnTo>
                    <a:lnTo>
                      <a:pt x="1319" y="1996"/>
                    </a:lnTo>
                    <a:lnTo>
                      <a:pt x="1328" y="1984"/>
                    </a:lnTo>
                    <a:lnTo>
                      <a:pt x="1341" y="1974"/>
                    </a:lnTo>
                    <a:lnTo>
                      <a:pt x="1354" y="1967"/>
                    </a:lnTo>
                    <a:lnTo>
                      <a:pt x="1425" y="1940"/>
                    </a:lnTo>
                    <a:lnTo>
                      <a:pt x="1493" y="1908"/>
                    </a:lnTo>
                    <a:lnTo>
                      <a:pt x="1557" y="1872"/>
                    </a:lnTo>
                    <a:lnTo>
                      <a:pt x="1617" y="1831"/>
                    </a:lnTo>
                    <a:lnTo>
                      <a:pt x="1675" y="1785"/>
                    </a:lnTo>
                    <a:lnTo>
                      <a:pt x="1727" y="1735"/>
                    </a:lnTo>
                    <a:lnTo>
                      <a:pt x="1776" y="1682"/>
                    </a:lnTo>
                    <a:lnTo>
                      <a:pt x="1821" y="1624"/>
                    </a:lnTo>
                    <a:lnTo>
                      <a:pt x="1861" y="1564"/>
                    </a:lnTo>
                    <a:lnTo>
                      <a:pt x="1897" y="1500"/>
                    </a:lnTo>
                    <a:lnTo>
                      <a:pt x="1927" y="1434"/>
                    </a:lnTo>
                    <a:lnTo>
                      <a:pt x="1952" y="1365"/>
                    </a:lnTo>
                    <a:lnTo>
                      <a:pt x="1972" y="1294"/>
                    </a:lnTo>
                    <a:lnTo>
                      <a:pt x="1987" y="1221"/>
                    </a:lnTo>
                    <a:lnTo>
                      <a:pt x="1996" y="1146"/>
                    </a:lnTo>
                    <a:lnTo>
                      <a:pt x="1999" y="1070"/>
                    </a:lnTo>
                    <a:lnTo>
                      <a:pt x="1996" y="993"/>
                    </a:lnTo>
                    <a:lnTo>
                      <a:pt x="1986" y="917"/>
                    </a:lnTo>
                    <a:lnTo>
                      <a:pt x="1971" y="843"/>
                    </a:lnTo>
                    <a:lnTo>
                      <a:pt x="1951" y="771"/>
                    </a:lnTo>
                    <a:lnTo>
                      <a:pt x="1925" y="703"/>
                    </a:lnTo>
                    <a:lnTo>
                      <a:pt x="1894" y="636"/>
                    </a:lnTo>
                    <a:lnTo>
                      <a:pt x="1858" y="573"/>
                    </a:lnTo>
                    <a:lnTo>
                      <a:pt x="1818" y="513"/>
                    </a:lnTo>
                    <a:lnTo>
                      <a:pt x="1773" y="456"/>
                    </a:lnTo>
                    <a:lnTo>
                      <a:pt x="1724" y="402"/>
                    </a:lnTo>
                    <a:lnTo>
                      <a:pt x="1671" y="353"/>
                    </a:lnTo>
                    <a:lnTo>
                      <a:pt x="1614" y="308"/>
                    </a:lnTo>
                    <a:lnTo>
                      <a:pt x="1555" y="267"/>
                    </a:lnTo>
                    <a:lnTo>
                      <a:pt x="1492" y="232"/>
                    </a:lnTo>
                    <a:lnTo>
                      <a:pt x="1426" y="200"/>
                    </a:lnTo>
                    <a:lnTo>
                      <a:pt x="1358" y="174"/>
                    </a:lnTo>
                    <a:lnTo>
                      <a:pt x="1286" y="153"/>
                    </a:lnTo>
                    <a:lnTo>
                      <a:pt x="1214" y="138"/>
                    </a:lnTo>
                    <a:lnTo>
                      <a:pt x="1138" y="129"/>
                    </a:lnTo>
                    <a:lnTo>
                      <a:pt x="1061" y="125"/>
                    </a:lnTo>
                    <a:close/>
                    <a:moveTo>
                      <a:pt x="1061" y="0"/>
                    </a:moveTo>
                    <a:lnTo>
                      <a:pt x="1145" y="3"/>
                    </a:lnTo>
                    <a:lnTo>
                      <a:pt x="1225" y="13"/>
                    </a:lnTo>
                    <a:lnTo>
                      <a:pt x="1304" y="28"/>
                    </a:lnTo>
                    <a:lnTo>
                      <a:pt x="1382" y="49"/>
                    </a:lnTo>
                    <a:lnTo>
                      <a:pt x="1457" y="76"/>
                    </a:lnTo>
                    <a:lnTo>
                      <a:pt x="1528" y="108"/>
                    </a:lnTo>
                    <a:lnTo>
                      <a:pt x="1597" y="146"/>
                    </a:lnTo>
                    <a:lnTo>
                      <a:pt x="1663" y="189"/>
                    </a:lnTo>
                    <a:lnTo>
                      <a:pt x="1725" y="235"/>
                    </a:lnTo>
                    <a:lnTo>
                      <a:pt x="1785" y="286"/>
                    </a:lnTo>
                    <a:lnTo>
                      <a:pt x="1839" y="342"/>
                    </a:lnTo>
                    <a:lnTo>
                      <a:pt x="1890" y="401"/>
                    </a:lnTo>
                    <a:lnTo>
                      <a:pt x="1937" y="463"/>
                    </a:lnTo>
                    <a:lnTo>
                      <a:pt x="1979" y="530"/>
                    </a:lnTo>
                    <a:lnTo>
                      <a:pt x="2016" y="600"/>
                    </a:lnTo>
                    <a:lnTo>
                      <a:pt x="2048" y="673"/>
                    </a:lnTo>
                    <a:lnTo>
                      <a:pt x="2074" y="748"/>
                    </a:lnTo>
                    <a:lnTo>
                      <a:pt x="2096" y="825"/>
                    </a:lnTo>
                    <a:lnTo>
                      <a:pt x="2112" y="905"/>
                    </a:lnTo>
                    <a:lnTo>
                      <a:pt x="2120" y="986"/>
                    </a:lnTo>
                    <a:lnTo>
                      <a:pt x="2123" y="1070"/>
                    </a:lnTo>
                    <a:lnTo>
                      <a:pt x="2121" y="1148"/>
                    </a:lnTo>
                    <a:lnTo>
                      <a:pt x="2113" y="1225"/>
                    </a:lnTo>
                    <a:lnTo>
                      <a:pt x="2099" y="1302"/>
                    </a:lnTo>
                    <a:lnTo>
                      <a:pt x="2080" y="1376"/>
                    </a:lnTo>
                    <a:lnTo>
                      <a:pt x="2056" y="1448"/>
                    </a:lnTo>
                    <a:lnTo>
                      <a:pt x="2028" y="1517"/>
                    </a:lnTo>
                    <a:lnTo>
                      <a:pt x="1993" y="1584"/>
                    </a:lnTo>
                    <a:lnTo>
                      <a:pt x="1956" y="1648"/>
                    </a:lnTo>
                    <a:lnTo>
                      <a:pt x="1914" y="1711"/>
                    </a:lnTo>
                    <a:lnTo>
                      <a:pt x="1867" y="1769"/>
                    </a:lnTo>
                    <a:lnTo>
                      <a:pt x="1816" y="1824"/>
                    </a:lnTo>
                    <a:lnTo>
                      <a:pt x="1761" y="1876"/>
                    </a:lnTo>
                    <a:lnTo>
                      <a:pt x="1703" y="1923"/>
                    </a:lnTo>
                    <a:lnTo>
                      <a:pt x="1641" y="1967"/>
                    </a:lnTo>
                    <a:lnTo>
                      <a:pt x="1576" y="2007"/>
                    </a:lnTo>
                    <a:lnTo>
                      <a:pt x="1508" y="2041"/>
                    </a:lnTo>
                    <a:lnTo>
                      <a:pt x="1436" y="2071"/>
                    </a:lnTo>
                    <a:lnTo>
                      <a:pt x="1436" y="2644"/>
                    </a:lnTo>
                    <a:lnTo>
                      <a:pt x="1433" y="2665"/>
                    </a:lnTo>
                    <a:lnTo>
                      <a:pt x="1425" y="2682"/>
                    </a:lnTo>
                    <a:lnTo>
                      <a:pt x="1411" y="2695"/>
                    </a:lnTo>
                    <a:lnTo>
                      <a:pt x="1394" y="2705"/>
                    </a:lnTo>
                    <a:lnTo>
                      <a:pt x="1374" y="2708"/>
                    </a:lnTo>
                    <a:lnTo>
                      <a:pt x="1312" y="2708"/>
                    </a:lnTo>
                    <a:lnTo>
                      <a:pt x="1312" y="2833"/>
                    </a:lnTo>
                    <a:lnTo>
                      <a:pt x="1309" y="2854"/>
                    </a:lnTo>
                    <a:lnTo>
                      <a:pt x="1299" y="2871"/>
                    </a:lnTo>
                    <a:lnTo>
                      <a:pt x="1286" y="2884"/>
                    </a:lnTo>
                    <a:lnTo>
                      <a:pt x="1269" y="2893"/>
                    </a:lnTo>
                    <a:lnTo>
                      <a:pt x="1249" y="2897"/>
                    </a:lnTo>
                    <a:lnTo>
                      <a:pt x="874" y="2897"/>
                    </a:lnTo>
                    <a:lnTo>
                      <a:pt x="854" y="2893"/>
                    </a:lnTo>
                    <a:lnTo>
                      <a:pt x="837" y="2884"/>
                    </a:lnTo>
                    <a:lnTo>
                      <a:pt x="824" y="2871"/>
                    </a:lnTo>
                    <a:lnTo>
                      <a:pt x="814" y="2854"/>
                    </a:lnTo>
                    <a:lnTo>
                      <a:pt x="811" y="2833"/>
                    </a:lnTo>
                    <a:lnTo>
                      <a:pt x="811" y="2708"/>
                    </a:lnTo>
                    <a:lnTo>
                      <a:pt x="749" y="2708"/>
                    </a:lnTo>
                    <a:lnTo>
                      <a:pt x="729" y="2705"/>
                    </a:lnTo>
                    <a:lnTo>
                      <a:pt x="712" y="2695"/>
                    </a:lnTo>
                    <a:lnTo>
                      <a:pt x="698" y="2682"/>
                    </a:lnTo>
                    <a:lnTo>
                      <a:pt x="690" y="2665"/>
                    </a:lnTo>
                    <a:lnTo>
                      <a:pt x="687" y="2644"/>
                    </a:lnTo>
                    <a:lnTo>
                      <a:pt x="687" y="2071"/>
                    </a:lnTo>
                    <a:lnTo>
                      <a:pt x="615" y="2041"/>
                    </a:lnTo>
                    <a:lnTo>
                      <a:pt x="547" y="2007"/>
                    </a:lnTo>
                    <a:lnTo>
                      <a:pt x="482" y="1967"/>
                    </a:lnTo>
                    <a:lnTo>
                      <a:pt x="420" y="1923"/>
                    </a:lnTo>
                    <a:lnTo>
                      <a:pt x="362" y="1876"/>
                    </a:lnTo>
                    <a:lnTo>
                      <a:pt x="307" y="1824"/>
                    </a:lnTo>
                    <a:lnTo>
                      <a:pt x="256" y="1769"/>
                    </a:lnTo>
                    <a:lnTo>
                      <a:pt x="209" y="1711"/>
                    </a:lnTo>
                    <a:lnTo>
                      <a:pt x="167" y="1648"/>
                    </a:lnTo>
                    <a:lnTo>
                      <a:pt x="129" y="1584"/>
                    </a:lnTo>
                    <a:lnTo>
                      <a:pt x="95" y="1517"/>
                    </a:lnTo>
                    <a:lnTo>
                      <a:pt x="67" y="1448"/>
                    </a:lnTo>
                    <a:lnTo>
                      <a:pt x="43" y="1376"/>
                    </a:lnTo>
                    <a:lnTo>
                      <a:pt x="24" y="1302"/>
                    </a:lnTo>
                    <a:lnTo>
                      <a:pt x="10" y="1225"/>
                    </a:lnTo>
                    <a:lnTo>
                      <a:pt x="2" y="1148"/>
                    </a:lnTo>
                    <a:lnTo>
                      <a:pt x="0" y="1070"/>
                    </a:lnTo>
                    <a:lnTo>
                      <a:pt x="3" y="986"/>
                    </a:lnTo>
                    <a:lnTo>
                      <a:pt x="11" y="905"/>
                    </a:lnTo>
                    <a:lnTo>
                      <a:pt x="27" y="825"/>
                    </a:lnTo>
                    <a:lnTo>
                      <a:pt x="49" y="748"/>
                    </a:lnTo>
                    <a:lnTo>
                      <a:pt x="75" y="673"/>
                    </a:lnTo>
                    <a:lnTo>
                      <a:pt x="107" y="600"/>
                    </a:lnTo>
                    <a:lnTo>
                      <a:pt x="144" y="530"/>
                    </a:lnTo>
                    <a:lnTo>
                      <a:pt x="186" y="463"/>
                    </a:lnTo>
                    <a:lnTo>
                      <a:pt x="233" y="401"/>
                    </a:lnTo>
                    <a:lnTo>
                      <a:pt x="284" y="342"/>
                    </a:lnTo>
                    <a:lnTo>
                      <a:pt x="338" y="286"/>
                    </a:lnTo>
                    <a:lnTo>
                      <a:pt x="398" y="235"/>
                    </a:lnTo>
                    <a:lnTo>
                      <a:pt x="460" y="189"/>
                    </a:lnTo>
                    <a:lnTo>
                      <a:pt x="526" y="146"/>
                    </a:lnTo>
                    <a:lnTo>
                      <a:pt x="595" y="108"/>
                    </a:lnTo>
                    <a:lnTo>
                      <a:pt x="666" y="76"/>
                    </a:lnTo>
                    <a:lnTo>
                      <a:pt x="741" y="49"/>
                    </a:lnTo>
                    <a:lnTo>
                      <a:pt x="819" y="28"/>
                    </a:lnTo>
                    <a:lnTo>
                      <a:pt x="897" y="13"/>
                    </a:lnTo>
                    <a:lnTo>
                      <a:pt x="978" y="3"/>
                    </a:lnTo>
                    <a:lnTo>
                      <a:pt x="10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1" name="Google Shape;141;p11"/>
            <p:cNvSpPr/>
            <p:nvPr/>
          </p:nvSpPr>
          <p:spPr>
            <a:xfrm>
              <a:off x="406073" y="3645469"/>
              <a:ext cx="3068400" cy="7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Step 5</a:t>
              </a:r>
              <a:br>
                <a:rPr b="0" i="0" lang="en-US" sz="1050" u="none" cap="none" strike="noStrike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en-US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Look for the answers to these questions in the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4903">
                <a:solidFill>
                  <a:schemeClr val="lt1"/>
                </a:solidFill>
              </a:rPr>
              <a:t>How to go from low to high income group?</a:t>
            </a:r>
            <a:endParaRPr sz="4903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d319c1f317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4" r="24884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52" name="Google Shape;152;gd319c1f317_0_0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d319c1f317_0_0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" name="Google Shape;154;gd319c1f317_0_0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155" name="Google Shape;155;gd319c1f317_0_0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6" name="Google Shape;156;gd319c1f317_0_0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Structuring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Using the DA framework to structure our analysis.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d319c1f317_0_0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63" name="Google Shape;163;p13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241652" y="925000"/>
            <a:ext cx="83679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