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svJkmyJebWOxieRnIf+xlVJ7I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do you work?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7.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Where do you work?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where do you work to see its impact</a:t>
              </a: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Job Role &amp; Experience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