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WzA/ztkzvGx+abPIK9qmSDAJl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797ac30a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c8797ac3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7af327e6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Job Role &amp; Experience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7.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2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Job Role &amp; Experience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</a:t>
              </a: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 the effect of job role &amp; experience on income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c8797ac30a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gc8797ac30a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c8797ac30a_0_0"/>
          <p:cNvSpPr txBox="1"/>
          <p:nvPr/>
        </p:nvSpPr>
        <p:spPr>
          <a:xfrm>
            <a:off x="241652" y="925000"/>
            <a:ext cx="83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Tools of the Trade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c8797ac30a_0_0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