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gffRq8Ob89g5R0UMqwApiIwczr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customschemas.google.com/relationships/presentationmetadata" Target="meta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c87af327e6_0_0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gc87af327e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bd5a4536b3_0_507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gbd5a4536b3_0_5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c8797ac30a_0_0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" name="Google Shape;53;gc8797ac30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5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5">
  <p:cSld name="NSPPPT005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 txBox="1"/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3"/>
              <a:buFont typeface="Roboto"/>
              <a:buNone/>
              <a:defRPr b="0" i="0" sz="600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SPPPT005">
  <p:cSld name="1_NSPPPT005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381000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1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26" name="Google Shape;26;p1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rgbClr val="003B4F">
              <a:alpha val="66666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" name="Google Shape;27;p1"/>
          <p:cNvGrpSpPr/>
          <p:nvPr/>
        </p:nvGrpSpPr>
        <p:grpSpPr>
          <a:xfrm>
            <a:off x="947263" y="1515550"/>
            <a:ext cx="7267197" cy="2281591"/>
            <a:chOff x="1468876" y="1924047"/>
            <a:chExt cx="6064589" cy="1295402"/>
          </a:xfrm>
        </p:grpSpPr>
        <p:sp>
          <p:nvSpPr>
            <p:cNvPr id="28" name="Google Shape;28;p1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 rot="10800000">
              <a:off x="6238065" y="1924049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" name="Google Shape;30;p1"/>
          <p:cNvSpPr txBox="1"/>
          <p:nvPr/>
        </p:nvSpPr>
        <p:spPr>
          <a:xfrm>
            <a:off x="1291575" y="2309774"/>
            <a:ext cx="653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Case Study 2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31;p1"/>
          <p:cNvSpPr txBox="1"/>
          <p:nvPr/>
        </p:nvSpPr>
        <p:spPr>
          <a:xfrm>
            <a:off x="1468876" y="3193484"/>
            <a:ext cx="62061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gc87af327e6_0_0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40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37" name="Google Shape;37;gc87af327e6_0_0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003B4F">
              <a:alpha val="67058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38;gc87af327e6_0_0"/>
          <p:cNvSpPr txBox="1"/>
          <p:nvPr/>
        </p:nvSpPr>
        <p:spPr>
          <a:xfrm>
            <a:off x="467607" y="1802660"/>
            <a:ext cx="771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Tools of the Trade</a:t>
            </a:r>
            <a:endParaRPr b="0" i="0" sz="3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39;gc87af327e6_0_0"/>
          <p:cNvSpPr txBox="1"/>
          <p:nvPr/>
        </p:nvSpPr>
        <p:spPr>
          <a:xfrm>
            <a:off x="467608" y="3420334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Video 7.</a:t>
            </a: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gbd5a4536b3_0_507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24886" r="24882" t="0"/>
          <a:stretch/>
        </p:blipFill>
        <p:spPr>
          <a:xfrm>
            <a:off x="4551903" y="2"/>
            <a:ext cx="45921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45" name="Google Shape;45;gbd5a4536b3_0_507"/>
          <p:cNvSpPr/>
          <p:nvPr/>
        </p:nvSpPr>
        <p:spPr>
          <a:xfrm>
            <a:off x="4551902" y="2"/>
            <a:ext cx="4592100" cy="5143500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46;gbd5a4536b3_0_507"/>
          <p:cNvSpPr txBox="1"/>
          <p:nvPr/>
        </p:nvSpPr>
        <p:spPr>
          <a:xfrm>
            <a:off x="403124" y="281998"/>
            <a:ext cx="379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</a:pPr>
            <a:r>
              <a:rPr b="1" i="0" lang="en-US" sz="28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Video Summary</a:t>
            </a:r>
            <a:endParaRPr b="1" i="0" sz="18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7" name="Google Shape;47;gbd5a4536b3_0_507"/>
          <p:cNvGrpSpPr/>
          <p:nvPr/>
        </p:nvGrpSpPr>
        <p:grpSpPr>
          <a:xfrm>
            <a:off x="367393" y="2152210"/>
            <a:ext cx="3832726" cy="831000"/>
            <a:chOff x="367393" y="1466410"/>
            <a:chExt cx="3832726" cy="831000"/>
          </a:xfrm>
        </p:grpSpPr>
        <p:cxnSp>
          <p:nvCxnSpPr>
            <p:cNvPr id="48" name="Google Shape;48;gbd5a4536b3_0_507"/>
            <p:cNvCxnSpPr/>
            <p:nvPr/>
          </p:nvCxnSpPr>
          <p:spPr>
            <a:xfrm>
              <a:off x="1104642" y="1607588"/>
              <a:ext cx="0" cy="5487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9" name="Google Shape;49;gbd5a4536b3_0_507"/>
            <p:cNvSpPr/>
            <p:nvPr/>
          </p:nvSpPr>
          <p:spPr>
            <a:xfrm>
              <a:off x="1270019" y="1466410"/>
              <a:ext cx="29301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-US" sz="12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Tools of the Trade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A5A5A5"/>
                  </a:solidFill>
                  <a:latin typeface="Roboto"/>
                  <a:ea typeface="Roboto"/>
                  <a:cs typeface="Roboto"/>
                  <a:sym typeface="Roboto"/>
                </a:rPr>
                <a:t>Analysing the </a:t>
              </a:r>
              <a:r>
                <a:rPr lang="en-US" sz="1000">
                  <a:solidFill>
                    <a:srgbClr val="A5A5A5"/>
                  </a:solidFill>
                  <a:latin typeface="Roboto"/>
                  <a:ea typeface="Roboto"/>
                  <a:cs typeface="Roboto"/>
                  <a:sym typeface="Roboto"/>
                </a:rPr>
                <a:t>effect of different tools &amp; techniques on income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gbd5a4536b3_0_507"/>
            <p:cNvSpPr/>
            <p:nvPr/>
          </p:nvSpPr>
          <p:spPr>
            <a:xfrm>
              <a:off x="367393" y="1466410"/>
              <a:ext cx="6504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0" i="0" sz="18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gc8797ac30a_0_0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40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56" name="Google Shape;56;gc8797ac30a_0_0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003B4F">
              <a:alpha val="67058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gc8797ac30a_0_0"/>
          <p:cNvSpPr txBox="1"/>
          <p:nvPr/>
        </p:nvSpPr>
        <p:spPr>
          <a:xfrm>
            <a:off x="241652" y="925000"/>
            <a:ext cx="836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Next Steps</a:t>
            </a:r>
            <a:endParaRPr b="1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gc8797ac30a_0_0"/>
          <p:cNvSpPr txBox="1"/>
          <p:nvPr/>
        </p:nvSpPr>
        <p:spPr>
          <a:xfrm>
            <a:off x="3945908" y="2429939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Next Video</a:t>
            </a:r>
            <a:endParaRPr b="0" i="0" sz="14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2017-10-12T21:25:20Z</dcterms:created>
  <dc:creator>me</dc:creator>
</cp:coreProperties>
</file>