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68" d="100"/>
          <a:sy n="68" d="100"/>
        </p:scale>
        <p:origin x="-3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5B715CC-FD5D-44A2-B3B7-142ECC334CFE}" type="datetimeFigureOut">
              <a:rPr lang="en-IN" smtClean="0"/>
              <a:pPr/>
              <a:t>06-08-2024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4D39D39-AA75-4A41-802B-4C82ADB47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15CC-FD5D-44A2-B3B7-142ECC334CFE}" type="datetimeFigureOut">
              <a:rPr lang="en-IN" smtClean="0"/>
              <a:pPr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9D39-AA75-4A41-802B-4C82ADB47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15CC-FD5D-44A2-B3B7-142ECC334CFE}" type="datetimeFigureOut">
              <a:rPr lang="en-IN" smtClean="0"/>
              <a:pPr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9D39-AA75-4A41-802B-4C82ADB47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45B715CC-FD5D-44A2-B3B7-142ECC334CFE}" type="datetimeFigureOut">
              <a:rPr lang="en-IN" smtClean="0"/>
              <a:pPr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9D39-AA75-4A41-802B-4C82ADB47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45B715CC-FD5D-44A2-B3B7-142ECC334CFE}" type="datetimeFigureOut">
              <a:rPr lang="en-IN" smtClean="0"/>
              <a:pPr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24D39D39-AA75-4A41-802B-4C82ADB4713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45B715CC-FD5D-44A2-B3B7-142ECC334CFE}" type="datetimeFigureOut">
              <a:rPr lang="en-IN" smtClean="0"/>
              <a:pPr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24D39D39-AA75-4A41-802B-4C82ADB47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45B715CC-FD5D-44A2-B3B7-142ECC334CFE}" type="datetimeFigureOut">
              <a:rPr lang="en-IN" smtClean="0"/>
              <a:pPr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24D39D39-AA75-4A41-802B-4C82ADB47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15CC-FD5D-44A2-B3B7-142ECC334CFE}" type="datetimeFigureOut">
              <a:rPr lang="en-IN" smtClean="0"/>
              <a:pPr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9D39-AA75-4A41-802B-4C82ADB47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45B715CC-FD5D-44A2-B3B7-142ECC334CFE}" type="datetimeFigureOut">
              <a:rPr lang="en-IN" smtClean="0"/>
              <a:pPr/>
              <a:t>06-08-2024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24D39D39-AA75-4A41-802B-4C82ADB47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45B715CC-FD5D-44A2-B3B7-142ECC334CFE}" type="datetimeFigureOut">
              <a:rPr lang="en-IN" smtClean="0"/>
              <a:pPr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24D39D39-AA75-4A41-802B-4C82ADB47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45B715CC-FD5D-44A2-B3B7-142ECC334CFE}" type="datetimeFigureOut">
              <a:rPr lang="en-IN" smtClean="0"/>
              <a:pPr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24D39D39-AA75-4A41-802B-4C82ADB47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5B715CC-FD5D-44A2-B3B7-142ECC334CFE}" type="datetimeFigureOut">
              <a:rPr lang="en-IN" smtClean="0"/>
              <a:pPr/>
              <a:t>06-08-2024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4D39D39-AA75-4A41-802B-4C82ADB47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19253D-3DCE-7729-C0F6-D9B737DBEC42}"/>
              </a:ext>
            </a:extLst>
          </p:cNvPr>
          <p:cNvSpPr txBox="1"/>
          <p:nvPr/>
        </p:nvSpPr>
        <p:spPr>
          <a:xfrm>
            <a:off x="1828799" y="907936"/>
            <a:ext cx="9234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DE0B139-5C79-CBA7-4A32-FECF847A64E7}"/>
              </a:ext>
            </a:extLst>
          </p:cNvPr>
          <p:cNvSpPr txBox="1"/>
          <p:nvPr/>
        </p:nvSpPr>
        <p:spPr>
          <a:xfrm>
            <a:off x="567815" y="3127413"/>
            <a:ext cx="92349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+mj-lt"/>
                <a:cs typeface="Times New Roman" panose="02020603050405020304" pitchFamily="18" charset="0"/>
              </a:rPr>
              <a:t>BAVADHARANI V (727822TUCS021)</a:t>
            </a:r>
            <a:endParaRPr lang="en-IN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+mj-lt"/>
                <a:cs typeface="Times New Roman" panose="02020603050405020304" pitchFamily="18" charset="0"/>
              </a:rPr>
              <a:t>DEVI MARIZHA</a:t>
            </a:r>
            <a:r>
              <a:rPr lang="en-IN" sz="2800" dirty="0" smtClean="0">
                <a:latin typeface="+mj-lt"/>
                <a:cs typeface="Times New Roman" panose="02020603050405020304" pitchFamily="18" charset="0"/>
              </a:rPr>
              <a:t> P (727822TUCS030)</a:t>
            </a:r>
            <a:endParaRPr lang="en-IN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+mj-lt"/>
                <a:cs typeface="Times New Roman" panose="02020603050405020304" pitchFamily="18" charset="0"/>
              </a:rPr>
              <a:t>HARINI </a:t>
            </a:r>
            <a:r>
              <a:rPr lang="en-IN" sz="2800" dirty="0" smtClean="0">
                <a:latin typeface="+mj-lt"/>
                <a:cs typeface="Times New Roman" panose="02020603050405020304" pitchFamily="18" charset="0"/>
              </a:rPr>
              <a:t>R (727822TUCS046)</a:t>
            </a:r>
            <a:endParaRPr lang="en-IN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+mj-lt"/>
                <a:cs typeface="Times New Roman" panose="02020603050405020304" pitchFamily="18" charset="0"/>
              </a:rPr>
              <a:t>JAI KARTHIK M (727823TUCS603</a:t>
            </a:r>
            <a:r>
              <a:rPr lang="en-IN" sz="2800" dirty="0">
                <a:latin typeface="+mj-lt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75219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F838A6-544F-080C-E997-4284B7FF79B0}"/>
              </a:ext>
            </a:extLst>
          </p:cNvPr>
          <p:cNvSpPr txBox="1"/>
          <p:nvPr/>
        </p:nvSpPr>
        <p:spPr>
          <a:xfrm>
            <a:off x="353962" y="442452"/>
            <a:ext cx="2831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DASHBOARD:</a:t>
            </a:r>
          </a:p>
        </p:txBody>
      </p:sp>
      <p:pic>
        <p:nvPicPr>
          <p:cNvPr id="21506" name="Picture 2" descr="C:\Users\new\Desktop\Dashboar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5580" y="1125414"/>
            <a:ext cx="9284678" cy="5542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6337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071B25-1677-F293-8CAF-C16DCD232969}"/>
              </a:ext>
            </a:extLst>
          </p:cNvPr>
          <p:cNvSpPr txBox="1"/>
          <p:nvPr/>
        </p:nvSpPr>
        <p:spPr>
          <a:xfrm>
            <a:off x="3667433" y="2615380"/>
            <a:ext cx="7698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xmlns="" val="410033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B7F5AA-D94C-78F9-AA43-5238A4D2F5B7}"/>
              </a:ext>
            </a:extLst>
          </p:cNvPr>
          <p:cNvSpPr txBox="1"/>
          <p:nvPr/>
        </p:nvSpPr>
        <p:spPr>
          <a:xfrm>
            <a:off x="410082" y="462116"/>
            <a:ext cx="1136609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DESCRIPTON:</a:t>
            </a:r>
          </a:p>
          <a:p>
            <a:pPr marL="342900" indent="-342900"/>
            <a:r>
              <a:rPr lang="en-US" sz="2400" dirty="0" smtClean="0"/>
              <a:t>    </a:t>
            </a:r>
            <a:r>
              <a:rPr lang="en-US" sz="2000" dirty="0" smtClean="0"/>
              <a:t>Logistics management is fundamental to enabling businesses and organizations to operate efficiently and effectively. These skills involve planning, prioritizing, and executing logistics tasks within a specific timeframe to achieve desired goals and outcomes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Logistics Identification:</a:t>
            </a:r>
            <a:r>
              <a:rPr lang="en-US" sz="2000" dirty="0" smtClean="0"/>
              <a:t> Recognizing all the logistics activities that need to be completed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Scheduling</a:t>
            </a:r>
            <a:r>
              <a:rPr lang="en-US" sz="2000" b="1" dirty="0" smtClean="0"/>
              <a:t>:</a:t>
            </a:r>
            <a:r>
              <a:rPr lang="en-US" sz="2000" dirty="0" smtClean="0"/>
              <a:t> Creating a timetable for when logistics tasks should be started and completed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Goal </a:t>
            </a:r>
            <a:r>
              <a:rPr lang="en-US" sz="2000" b="1" dirty="0" smtClean="0"/>
              <a:t>Setting:</a:t>
            </a:r>
            <a:r>
              <a:rPr lang="en-US" sz="2000" dirty="0" smtClean="0"/>
              <a:t> Defining short-term and long-term objectives to guide logistics planning and execution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Prioritization</a:t>
            </a:r>
            <a:r>
              <a:rPr lang="en-US" sz="2000" b="1" dirty="0" smtClean="0"/>
              <a:t>:</a:t>
            </a:r>
            <a:r>
              <a:rPr lang="en-US" sz="2000" dirty="0" smtClean="0"/>
              <a:t> Determining the order in which logistics tasks should be tackled based on their importance and urgency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Tracking </a:t>
            </a:r>
            <a:r>
              <a:rPr lang="en-US" sz="2000" b="1" dirty="0" smtClean="0"/>
              <a:t>Progress:</a:t>
            </a:r>
            <a:r>
              <a:rPr lang="en-US" sz="2000" dirty="0" smtClean="0"/>
              <a:t> Monitoring the status of logistics activities to ensure they are on track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Completion</a:t>
            </a:r>
            <a:r>
              <a:rPr lang="en-US" sz="2000" b="1" dirty="0" smtClean="0"/>
              <a:t>:</a:t>
            </a:r>
            <a:r>
              <a:rPr lang="en-US" sz="2000" dirty="0" smtClean="0"/>
              <a:t> Ensuring logistics tasks are finished to the required standard and on time.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499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145CC7-B411-2D54-10ED-B2E9D7C24BDE}"/>
              </a:ext>
            </a:extLst>
          </p:cNvPr>
          <p:cNvSpPr txBox="1"/>
          <p:nvPr/>
        </p:nvSpPr>
        <p:spPr>
          <a:xfrm>
            <a:off x="589935" y="503280"/>
            <a:ext cx="412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:</a:t>
            </a:r>
          </a:p>
        </p:txBody>
      </p:sp>
      <p:pic>
        <p:nvPicPr>
          <p:cNvPr id="22529" name="Picture 1" descr="C:\Users\new\Desktop\Logistics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4388" y="1505244"/>
            <a:ext cx="7160455" cy="48955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6242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E5B092-1935-B3F4-9383-D8F69BBC3C0E}"/>
              </a:ext>
            </a:extLst>
          </p:cNvPr>
          <p:cNvSpPr txBox="1"/>
          <p:nvPr/>
        </p:nvSpPr>
        <p:spPr>
          <a:xfrm>
            <a:off x="452284" y="479011"/>
            <a:ext cx="249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 :</a:t>
            </a:r>
          </a:p>
        </p:txBody>
      </p:sp>
      <p:pic>
        <p:nvPicPr>
          <p:cNvPr id="1026" name="Picture 2" descr="C:\Users\new\Desktop\Login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4559" y="1589648"/>
            <a:ext cx="7751299" cy="45765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6013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82DDB5-DD36-C527-33B2-919B3C50FBD6}"/>
              </a:ext>
            </a:extLst>
          </p:cNvPr>
          <p:cNvSpPr txBox="1"/>
          <p:nvPr/>
        </p:nvSpPr>
        <p:spPr>
          <a:xfrm>
            <a:off x="648930" y="393086"/>
            <a:ext cx="312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PAGE:</a:t>
            </a:r>
          </a:p>
        </p:txBody>
      </p:sp>
      <p:pic>
        <p:nvPicPr>
          <p:cNvPr id="2050" name="Picture 2" descr="C:\Users\new\Desktop\register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432" y="1702190"/>
            <a:ext cx="8716956" cy="3995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057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B38570-9AFD-86CE-4998-3B3BCDF04DE5}"/>
              </a:ext>
            </a:extLst>
          </p:cNvPr>
          <p:cNvSpPr txBox="1"/>
          <p:nvPr/>
        </p:nvSpPr>
        <p:spPr>
          <a:xfrm>
            <a:off x="383459" y="370294"/>
            <a:ext cx="328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639" y="837026"/>
            <a:ext cx="8137010" cy="580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6690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A4222B-3078-E6DB-BC17-0FF20BBE6D95}"/>
              </a:ext>
            </a:extLst>
          </p:cNvPr>
          <p:cNvSpPr txBox="1"/>
          <p:nvPr/>
        </p:nvSpPr>
        <p:spPr>
          <a:xfrm>
            <a:off x="432618" y="639097"/>
            <a:ext cx="337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PAGE: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8628" y="1195754"/>
            <a:ext cx="7765366" cy="525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6325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B6A102-77D2-6B67-31E7-9F76E0F538A8}"/>
              </a:ext>
            </a:extLst>
          </p:cNvPr>
          <p:cNvSpPr txBox="1"/>
          <p:nvPr/>
        </p:nvSpPr>
        <p:spPr>
          <a:xfrm>
            <a:off x="334297" y="529429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PAGE: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080" y="1026942"/>
            <a:ext cx="7160455" cy="541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1395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31E44AA-524F-3DC1-5821-B3B180E24BD0}"/>
              </a:ext>
            </a:extLst>
          </p:cNvPr>
          <p:cNvSpPr txBox="1"/>
          <p:nvPr/>
        </p:nvSpPr>
        <p:spPr>
          <a:xfrm>
            <a:off x="363793" y="455348"/>
            <a:ext cx="281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PAGE: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9132" y="1207526"/>
            <a:ext cx="6871856" cy="546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37485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121</TotalTime>
  <Words>186</Words>
  <Application>Microsoft Office PowerPoint</Application>
  <PresentationFormat>Custom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harini saravanan</dc:creator>
  <cp:lastModifiedBy>new</cp:lastModifiedBy>
  <cp:revision>5</cp:revision>
  <dcterms:created xsi:type="dcterms:W3CDTF">2024-08-05T14:22:40Z</dcterms:created>
  <dcterms:modified xsi:type="dcterms:W3CDTF">2024-08-06T01:44:00Z</dcterms:modified>
</cp:coreProperties>
</file>