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type="screen16x9" cy="6858000" cx="12192000"/>
  <p:notesSz cx="6858000" cy="9144000"/>
  <p:defaultTextStyle>
    <a:defPPr>
      <a:defRPr lang="en-PK"/>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D8BEB2"/>
    <a:srgbClr val="753F2D"/>
    <a:srgbClr val="5E3324"/>
    <a:srgbClr val="8A4C34"/>
    <a:srgbClr val="815550"/>
    <a:srgbClr val="A3573E"/>
    <a:srgbClr val="E7E6E6"/>
    <a:srgbClr val="C28D6D"/>
    <a:srgbClr val="D2986F"/>
    <a:srgbClr val="333B3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6782"/>
    <p:restoredTop sz="96327"/>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0" name=""/>
        <p:cNvGrpSpPr/>
        <p:nvPr/>
      </p:nvGrpSpPr>
      <p:grpSpPr>
        <a:xfrm>
          <a:off x="0" y="0"/>
          <a:ext cx="0" cy="0"/>
          <a:chOff x="0" y="0"/>
          <a:chExt cx="0" cy="0"/>
        </a:xfrm>
      </p:grpSpPr>
      <p:sp>
        <p:nvSpPr>
          <p:cNvPr id="10488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23"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83433F7E-3633-4FA3-974D-CA21FB24834F}" type="datetimeFigureOut">
              <a:rPr lang="en-US" smtClean="0"/>
              <a:t>3/31/2025</a:t>
            </a:fld>
            <a:endParaRPr lang="en-US"/>
          </a:p>
        </p:txBody>
      </p:sp>
      <p:sp>
        <p:nvSpPr>
          <p:cNvPr id="1048824"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25"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E6482836-E43C-41FF-A11B-3D8AB6E68FC7}"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9" name=""/>
        <p:cNvGrpSpPr/>
        <p:nvPr/>
      </p:nvGrpSpPr>
      <p:grpSpPr>
        <a:xfrm>
          <a:off x="0" y="0"/>
          <a:ext cx="0" cy="0"/>
          <a:chOff x="0" y="0"/>
          <a:chExt cx="0" cy="0"/>
        </a:xfrm>
      </p:grpSpPr>
      <p:sp>
        <p:nvSpPr>
          <p:cNvPr id="104881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noProof="0"/>
          </a:p>
        </p:txBody>
      </p:sp>
      <p:sp>
        <p:nvSpPr>
          <p:cNvPr id="104881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945F7B4-7442-4021-9F1E-8BC3C363C892}" type="datetimeFigureOut">
              <a:rPr lang="en-US" noProof="0" smtClean="0"/>
              <a:t>3/31/2025</a:t>
            </a:fld>
            <a:endParaRPr dirty="0" lang="en-US" noProof="0"/>
          </a:p>
        </p:txBody>
      </p:sp>
      <p:sp>
        <p:nvSpPr>
          <p:cNvPr id="104881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noProof="0"/>
          </a:p>
        </p:txBody>
      </p:sp>
      <p:sp>
        <p:nvSpPr>
          <p:cNvPr id="104881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2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noProof="0"/>
          </a:p>
        </p:txBody>
      </p:sp>
      <p:sp>
        <p:nvSpPr>
          <p:cNvPr id="104882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ECDE012-9E2E-4477-8B5C-4E7D4E9BCBA6}" type="slidenum">
              <a:rPr lang="en-US" noProof="0" smtClean="0"/>
              <a:t>‹#›</a:t>
            </a:fld>
            <a:endParaRPr dirty="0"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5" name="Slide Image Placeholder 1"/>
          <p:cNvSpPr>
            <a:spLocks noChangeAspect="1" noRot="1" noGrp="1"/>
          </p:cNvSpPr>
          <p:nvPr>
            <p:ph type="sldImg"/>
          </p:nvPr>
        </p:nvSpPr>
        <p:spPr/>
      </p:sp>
      <p:sp>
        <p:nvSpPr>
          <p:cNvPr id="1048586" name="Notes Placeholder 2"/>
          <p:cNvSpPr>
            <a:spLocks noGrp="1"/>
          </p:cNvSpPr>
          <p:nvPr>
            <p:ph type="body" idx="1"/>
          </p:nvPr>
        </p:nvSpPr>
        <p:spPr/>
        <p:txBody>
          <a:bodyPr/>
          <a:p>
            <a:endParaRPr dirty="0" lang="en-US"/>
          </a:p>
        </p:txBody>
      </p:sp>
      <p:sp>
        <p:nvSpPr>
          <p:cNvPr id="1048587" name="Slide Number Placeholder 3"/>
          <p:cNvSpPr>
            <a:spLocks noGrp="1"/>
          </p:cNvSpPr>
          <p:nvPr>
            <p:ph type="sldNum" sz="quarter" idx="5"/>
          </p:nvPr>
        </p:nvSpPr>
        <p:spPr/>
        <p:txBody>
          <a:bodyPr/>
          <a:p>
            <a:fld id="{DECDE012-9E2E-4477-8B5C-4E7D4E9BCBA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5" name="Slide Image Placeholder 1"/>
          <p:cNvSpPr>
            <a:spLocks noChangeAspect="1" noRot="1" noGrp="1"/>
          </p:cNvSpPr>
          <p:nvPr>
            <p:ph type="sldImg"/>
          </p:nvPr>
        </p:nvSpPr>
        <p:spPr/>
      </p:sp>
      <p:sp>
        <p:nvSpPr>
          <p:cNvPr id="1048636" name="Notes Placeholder 2"/>
          <p:cNvSpPr>
            <a:spLocks noGrp="1"/>
          </p:cNvSpPr>
          <p:nvPr>
            <p:ph type="body" idx="1"/>
          </p:nvPr>
        </p:nvSpPr>
        <p:spPr/>
        <p:txBody>
          <a:bodyPr/>
          <a:p>
            <a:endParaRPr lang="en-US"/>
          </a:p>
        </p:txBody>
      </p:sp>
      <p:sp>
        <p:nvSpPr>
          <p:cNvPr id="1048637" name="Slide Number Placeholder 3"/>
          <p:cNvSpPr>
            <a:spLocks noGrp="1"/>
          </p:cNvSpPr>
          <p:nvPr>
            <p:ph type="sldNum" sz="quarter" idx="5"/>
          </p:nvPr>
        </p:nvSpPr>
        <p:spPr/>
        <p:txBody>
          <a:bodyPr/>
          <a:p>
            <a:fld id="{DECDE012-9E2E-4477-8B5C-4E7D4E9BCBA6}" type="slidenum">
              <a:rPr lang="en-US" noProof="0" smtClean="0"/>
              <a:t>10</a:t>
            </a:fld>
            <a:endParaRPr lang="en-US" noProof="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lang="en-US"/>
          </a:p>
        </p:txBody>
      </p:sp>
      <p:sp>
        <p:nvSpPr>
          <p:cNvPr id="1048642" name="Slide Number Placeholder 3"/>
          <p:cNvSpPr>
            <a:spLocks noGrp="1"/>
          </p:cNvSpPr>
          <p:nvPr>
            <p:ph type="sldNum" sz="quarter" idx="5"/>
          </p:nvPr>
        </p:nvSpPr>
        <p:spPr/>
        <p:txBody>
          <a:bodyPr/>
          <a:p>
            <a:fld id="{DECDE012-9E2E-4477-8B5C-4E7D4E9BCBA6}" type="slidenum">
              <a:rPr lang="en-US" noProof="0" smtClean="0"/>
              <a:t>11</a:t>
            </a:fld>
            <a:endParaRPr lang="en-US" noProof="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lang="en-US"/>
          </a:p>
        </p:txBody>
      </p:sp>
      <p:sp>
        <p:nvSpPr>
          <p:cNvPr id="1048647" name="Slide Number Placeholder 3"/>
          <p:cNvSpPr>
            <a:spLocks noGrp="1"/>
          </p:cNvSpPr>
          <p:nvPr>
            <p:ph type="sldNum" sz="quarter" idx="5"/>
          </p:nvPr>
        </p:nvSpPr>
        <p:spPr/>
        <p:txBody>
          <a:bodyPr/>
          <a:p>
            <a:fld id="{DECDE012-9E2E-4477-8B5C-4E7D4E9BCBA6}" type="slidenum">
              <a:rPr lang="en-US" noProof="0" smtClean="0"/>
              <a:t>12</a:t>
            </a:fld>
            <a:endParaRPr lang="en-US" noProof="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0" name="Slide Image Placeholder 1"/>
          <p:cNvSpPr>
            <a:spLocks noChangeAspect="1" noRot="1" noGrp="1"/>
          </p:cNvSpPr>
          <p:nvPr>
            <p:ph type="sldImg"/>
          </p:nvPr>
        </p:nvSpPr>
        <p:spPr/>
      </p:sp>
      <p:sp>
        <p:nvSpPr>
          <p:cNvPr id="1048651" name="Notes Placeholder 2"/>
          <p:cNvSpPr>
            <a:spLocks noGrp="1"/>
          </p:cNvSpPr>
          <p:nvPr>
            <p:ph type="body" idx="1"/>
          </p:nvPr>
        </p:nvSpPr>
        <p:spPr/>
        <p:txBody>
          <a:bodyPr/>
          <a:p>
            <a:endParaRPr lang="en-US"/>
          </a:p>
        </p:txBody>
      </p:sp>
      <p:sp>
        <p:nvSpPr>
          <p:cNvPr id="1048652" name="Slide Number Placeholder 3"/>
          <p:cNvSpPr>
            <a:spLocks noGrp="1"/>
          </p:cNvSpPr>
          <p:nvPr>
            <p:ph type="sldNum" sz="quarter" idx="5"/>
          </p:nvPr>
        </p:nvSpPr>
        <p:spPr/>
        <p:txBody>
          <a:bodyPr/>
          <a:p>
            <a:fld id="{DECDE012-9E2E-4477-8B5C-4E7D4E9BCBA6}" type="slidenum">
              <a:rPr lang="en-US" noProof="0" smtClean="0"/>
              <a:t>13</a:t>
            </a:fld>
            <a:endParaRPr lang="en-US" noProof="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lang="en-US"/>
          </a:p>
        </p:txBody>
      </p:sp>
      <p:sp>
        <p:nvSpPr>
          <p:cNvPr id="1048657" name="Slide Number Placeholder 3"/>
          <p:cNvSpPr>
            <a:spLocks noGrp="1"/>
          </p:cNvSpPr>
          <p:nvPr>
            <p:ph type="sldNum" sz="quarter" idx="5"/>
          </p:nvPr>
        </p:nvSpPr>
        <p:spPr/>
        <p:txBody>
          <a:bodyPr/>
          <a:p>
            <a:fld id="{DECDE012-9E2E-4477-8B5C-4E7D4E9BCBA6}" type="slidenum">
              <a:rPr lang="en-US" noProof="0" smtClean="0"/>
              <a:t>14</a:t>
            </a:fld>
            <a:endParaRPr lang="en-US" noProof="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endParaRPr lang="en-US"/>
          </a:p>
        </p:txBody>
      </p:sp>
      <p:sp>
        <p:nvSpPr>
          <p:cNvPr id="1048660" name="Slide Number Placeholder 3"/>
          <p:cNvSpPr>
            <a:spLocks noGrp="1"/>
          </p:cNvSpPr>
          <p:nvPr>
            <p:ph type="sldNum" sz="quarter" idx="5"/>
          </p:nvPr>
        </p:nvSpPr>
        <p:spPr/>
        <p:txBody>
          <a:bodyPr/>
          <a:p>
            <a:fld id="{DECDE012-9E2E-4477-8B5C-4E7D4E9BCBA6}" type="slidenum">
              <a:rPr lang="en-US" noProof="0" smtClean="0"/>
              <a:t>15</a:t>
            </a:fld>
            <a:endParaRPr lang="en-US" noProof="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lang="en-US"/>
          </a:p>
        </p:txBody>
      </p:sp>
      <p:sp>
        <p:nvSpPr>
          <p:cNvPr id="1048596" name="Slide Number Placeholder 3"/>
          <p:cNvSpPr>
            <a:spLocks noGrp="1"/>
          </p:cNvSpPr>
          <p:nvPr>
            <p:ph type="sldNum" sz="quarter" idx="5"/>
          </p:nvPr>
        </p:nvSpPr>
        <p:spPr/>
        <p:txBody>
          <a:bodyPr/>
          <a:p>
            <a:fld id="{DECDE012-9E2E-4477-8B5C-4E7D4E9BCBA6}" type="slidenum">
              <a:rPr lang="en-US" noProof="0" smtClean="0"/>
              <a:t>2</a:t>
            </a:fld>
            <a:endParaRPr lang="en-US" noProof="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lang="en-US"/>
          </a:p>
        </p:txBody>
      </p:sp>
      <p:sp>
        <p:nvSpPr>
          <p:cNvPr id="1048601" name="Slide Number Placeholder 3"/>
          <p:cNvSpPr>
            <a:spLocks noGrp="1"/>
          </p:cNvSpPr>
          <p:nvPr>
            <p:ph type="sldNum" sz="quarter" idx="5"/>
          </p:nvPr>
        </p:nvSpPr>
        <p:spPr/>
        <p:txBody>
          <a:bodyPr/>
          <a:p>
            <a:fld id="{DECDE012-9E2E-4477-8B5C-4E7D4E9BCBA6}" type="slidenum">
              <a:rPr lang="en-US" noProof="0" smtClean="0"/>
              <a:t>3</a:t>
            </a:fld>
            <a:endParaRPr lang="en-US" noProof="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lang="en-US"/>
          </a:p>
        </p:txBody>
      </p:sp>
      <p:sp>
        <p:nvSpPr>
          <p:cNvPr id="1048606" name="Slide Number Placeholder 3"/>
          <p:cNvSpPr>
            <a:spLocks noGrp="1"/>
          </p:cNvSpPr>
          <p:nvPr>
            <p:ph type="sldNum" sz="quarter" idx="5"/>
          </p:nvPr>
        </p:nvSpPr>
        <p:spPr/>
        <p:txBody>
          <a:bodyPr/>
          <a:p>
            <a:fld id="{DECDE012-9E2E-4477-8B5C-4E7D4E9BCBA6}" type="slidenum">
              <a:rPr lang="en-US" noProof="0" smtClean="0"/>
              <a:t>4</a:t>
            </a:fld>
            <a:endParaRPr lang="en-US" noProof="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lang="en-US"/>
          </a:p>
        </p:txBody>
      </p:sp>
      <p:sp>
        <p:nvSpPr>
          <p:cNvPr id="1048611" name="Slide Number Placeholder 3"/>
          <p:cNvSpPr>
            <a:spLocks noGrp="1"/>
          </p:cNvSpPr>
          <p:nvPr>
            <p:ph type="sldNum" sz="quarter" idx="5"/>
          </p:nvPr>
        </p:nvSpPr>
        <p:spPr/>
        <p:txBody>
          <a:bodyPr/>
          <a:p>
            <a:fld id="{DECDE012-9E2E-4477-8B5C-4E7D4E9BCBA6}" type="slidenum">
              <a:rPr lang="en-US" noProof="0" smtClean="0"/>
              <a:t>5</a:t>
            </a:fld>
            <a:endParaRPr lang="en-US" noProof="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4" name="Slide Image Placeholder 1"/>
          <p:cNvSpPr>
            <a:spLocks noChangeAspect="1" noRot="1" noGrp="1"/>
          </p:cNvSpPr>
          <p:nvPr>
            <p:ph type="sldImg"/>
          </p:nvPr>
        </p:nvSpPr>
        <p:spPr/>
      </p:sp>
      <p:sp>
        <p:nvSpPr>
          <p:cNvPr id="1048615" name="Notes Placeholder 2"/>
          <p:cNvSpPr>
            <a:spLocks noGrp="1"/>
          </p:cNvSpPr>
          <p:nvPr>
            <p:ph type="body" idx="1"/>
          </p:nvPr>
        </p:nvSpPr>
        <p:spPr/>
        <p:txBody>
          <a:bodyPr/>
          <a:p>
            <a:endParaRPr lang="en-US"/>
          </a:p>
        </p:txBody>
      </p:sp>
      <p:sp>
        <p:nvSpPr>
          <p:cNvPr id="1048616" name="Slide Number Placeholder 3"/>
          <p:cNvSpPr>
            <a:spLocks noGrp="1"/>
          </p:cNvSpPr>
          <p:nvPr>
            <p:ph type="sldNum" sz="quarter" idx="5"/>
          </p:nvPr>
        </p:nvSpPr>
        <p:spPr/>
        <p:txBody>
          <a:bodyPr/>
          <a:p>
            <a:fld id="{DECDE012-9E2E-4477-8B5C-4E7D4E9BCBA6}" type="slidenum">
              <a:rPr lang="en-US" noProof="0" smtClean="0"/>
              <a:t>6</a:t>
            </a:fld>
            <a:endParaRPr lang="en-US" noProof="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endParaRPr lang="en-US"/>
          </a:p>
        </p:txBody>
      </p:sp>
      <p:sp>
        <p:nvSpPr>
          <p:cNvPr id="1048621" name="Slide Number Placeholder 3"/>
          <p:cNvSpPr>
            <a:spLocks noGrp="1"/>
          </p:cNvSpPr>
          <p:nvPr>
            <p:ph type="sldNum" sz="quarter" idx="5"/>
          </p:nvPr>
        </p:nvSpPr>
        <p:spPr/>
        <p:txBody>
          <a:bodyPr/>
          <a:p>
            <a:fld id="{DECDE012-9E2E-4477-8B5C-4E7D4E9BCBA6}" type="slidenum">
              <a:rPr lang="en-US" noProof="0" smtClean="0"/>
              <a:t>7</a:t>
            </a:fld>
            <a:endParaRPr lang="en-US" noProof="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lang="en-US"/>
          </a:p>
        </p:txBody>
      </p:sp>
      <p:sp>
        <p:nvSpPr>
          <p:cNvPr id="1048627" name="Slide Number Placeholder 3"/>
          <p:cNvSpPr>
            <a:spLocks noGrp="1"/>
          </p:cNvSpPr>
          <p:nvPr>
            <p:ph type="sldNum" sz="quarter" idx="5"/>
          </p:nvPr>
        </p:nvSpPr>
        <p:spPr/>
        <p:txBody>
          <a:bodyPr/>
          <a:p>
            <a:fld id="{DECDE012-9E2E-4477-8B5C-4E7D4E9BCBA6}" type="slidenum">
              <a:rPr lang="en-US" noProof="0" smtClean="0"/>
              <a:t>8</a:t>
            </a:fld>
            <a:endParaRPr lang="en-US" noProof="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endParaRPr lang="en-US"/>
          </a:p>
        </p:txBody>
      </p:sp>
      <p:sp>
        <p:nvSpPr>
          <p:cNvPr id="1048632" name="Slide Number Placeholder 3"/>
          <p:cNvSpPr>
            <a:spLocks noGrp="1"/>
          </p:cNvSpPr>
          <p:nvPr>
            <p:ph type="sldNum" sz="quarter" idx="5"/>
          </p:nvPr>
        </p:nvSpPr>
        <p:spPr/>
        <p:txBody>
          <a:bodyPr/>
          <a:p>
            <a:fld id="{DECDE012-9E2E-4477-8B5C-4E7D4E9BCBA6}" type="slidenum">
              <a:rPr lang="en-US" noProof="0" smtClean="0"/>
              <a:t>9</a:t>
            </a:fld>
            <a:endParaRPr 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solidFill>
          <a:schemeClr val="tx2"/>
        </a:solidFill>
        <a:effectLst/>
      </p:bgPr>
    </p:bg>
    <p:spTree>
      <p:nvGrpSpPr>
        <p:cNvPr id="30" name=""/>
        <p:cNvGrpSpPr/>
        <p:nvPr/>
      </p:nvGrpSpPr>
      <p:grpSpPr>
        <a:xfrm>
          <a:off x="0" y="0"/>
          <a:ext cx="0" cy="0"/>
          <a:chOff x="0" y="0"/>
          <a:chExt cx="0" cy="0"/>
        </a:xfrm>
      </p:grpSpPr>
      <p:sp>
        <p:nvSpPr>
          <p:cNvPr id="1048581" name="Title 1"/>
          <p:cNvSpPr>
            <a:spLocks noGrp="1"/>
          </p:cNvSpPr>
          <p:nvPr>
            <p:ph type="ctrTitle"/>
          </p:nvPr>
        </p:nvSpPr>
        <p:spPr>
          <a:xfrm>
            <a:off x="2267712" y="1408176"/>
            <a:ext cx="6400800" cy="2387600"/>
          </a:xfrm>
        </p:spPr>
        <p:txBody>
          <a:bodyPr anchor="t">
            <a:normAutofit/>
          </a:bodyPr>
          <a:lstStyle>
            <a:lvl1pPr algn="l">
              <a:lnSpc>
                <a:spcPct val="80000"/>
              </a:lnSpc>
              <a:defRPr baseline="0" cap="all" sz="7200">
                <a:solidFill>
                  <a:schemeClr val="bg1"/>
                </a:solidFill>
              </a:defRPr>
            </a:lvl1pPr>
          </a:lstStyle>
          <a:p>
            <a:r>
              <a:rPr dirty="0" lang="en-US"/>
              <a:t>Click to edit Master title style</a:t>
            </a:r>
            <a:endParaRPr dirty="0" lang="en-PK"/>
          </a:p>
        </p:txBody>
      </p:sp>
      <p:sp>
        <p:nvSpPr>
          <p:cNvPr id="1048582" name="Subtitle 2"/>
          <p:cNvSpPr>
            <a:spLocks noGrp="1"/>
          </p:cNvSpPr>
          <p:nvPr>
            <p:ph type="subTitle" idx="1"/>
          </p:nvPr>
        </p:nvSpPr>
        <p:spPr>
          <a:xfrm>
            <a:off x="3867912" y="5047488"/>
            <a:ext cx="5486400" cy="384048"/>
          </a:xfrm>
        </p:spPr>
        <p:txBody>
          <a:bodyPr/>
          <a:lstStyle>
            <a:lvl1pPr algn="l" indent="0" marL="0">
              <a:lnSpc>
                <a:spcPct val="80000"/>
              </a:lnSpc>
              <a:spcBef>
                <a:spcPts val="0"/>
              </a:spcBef>
              <a:buNone/>
              <a:defRPr b="1" sz="24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PK"/>
          </a:p>
        </p:txBody>
      </p:sp>
      <p:grpSp>
        <p:nvGrpSpPr>
          <p:cNvPr id="31" name="Group 6"/>
          <p:cNvGrpSpPr/>
          <p:nvPr userDrawn="1"/>
        </p:nvGrpSpPr>
        <p:grpSpPr>
          <a:xfrm>
            <a:off x="3979533" y="5801746"/>
            <a:ext cx="8221703" cy="0"/>
            <a:chOff x="3733800" y="5539861"/>
            <a:chExt cx="8221703" cy="0"/>
          </a:xfrm>
        </p:grpSpPr>
        <p:cxnSp>
          <p:nvCxnSpPr>
            <p:cNvPr id="3145728" name="Straight Connector 7"/>
            <p:cNvCxnSpPr>
              <a:cxnSpLocks/>
            </p:cNvCxnSpPr>
            <p:nvPr/>
          </p:nvCxnSpPr>
          <p:spPr>
            <a:xfrm>
              <a:off x="3733800" y="5539861"/>
              <a:ext cx="6054153" cy="0"/>
            </a:xfrm>
            <a:prstGeom prst="line"/>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8"/>
            <p:cNvCxnSpPr>
              <a:cxnSpLocks/>
            </p:cNvCxnSpPr>
            <p:nvPr/>
          </p:nvCxnSpPr>
          <p:spPr>
            <a:xfrm>
              <a:off x="9783803" y="5539861"/>
              <a:ext cx="2171700" cy="0"/>
            </a:xfrm>
            <a:prstGeom prst="line"/>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06" name=""/>
        <p:cNvGrpSpPr/>
        <p:nvPr/>
      </p:nvGrpSpPr>
      <p:grpSpPr>
        <a:xfrm>
          <a:off x="0" y="0"/>
          <a:ext cx="0" cy="0"/>
          <a:chOff x="0" y="0"/>
          <a:chExt cx="0" cy="0"/>
        </a:xfrm>
      </p:grpSpPr>
      <p:sp>
        <p:nvSpPr>
          <p:cNvPr id="1048710" name="Footer Placeholder 5"/>
          <p:cNvSpPr>
            <a:spLocks noGrp="1"/>
          </p:cNvSpPr>
          <p:nvPr>
            <p:ph type="ftr" sz="quarter" idx="11"/>
          </p:nvPr>
        </p:nvSpPr>
        <p:spPr/>
        <p:txBody>
          <a:bodyPr/>
          <a:p>
            <a:r>
              <a:rPr lang="en-US" noProof="0"/>
              <a:t>Presentation title</a:t>
            </a:r>
          </a:p>
        </p:txBody>
      </p:sp>
      <p:sp>
        <p:nvSpPr>
          <p:cNvPr id="1048711" name="Slide Number Placeholder 6"/>
          <p:cNvSpPr>
            <a:spLocks noGrp="1"/>
          </p:cNvSpPr>
          <p:nvPr>
            <p:ph type="sldNum" sz="quarter" idx="12"/>
          </p:nvPr>
        </p:nvSpPr>
        <p:spPr/>
        <p:txBody>
          <a:bodyPr/>
          <a:p>
            <a:fld id="{5BFCF61C-3B18-4C03-8326-CC3B32D710C9}" type="slidenum">
              <a:rPr lang="en-US" noProof="0" smtClean="0"/>
              <a:t>‹#›</a:t>
            </a:fld>
            <a:endParaRPr lang="en-US" noProof="0"/>
          </a:p>
        </p:txBody>
      </p:sp>
      <p:sp>
        <p:nvSpPr>
          <p:cNvPr id="1048712" name="Title 1"/>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107" name="Group 8"/>
          <p:cNvGrpSpPr/>
          <p:nvPr userDrawn="1"/>
        </p:nvGrpSpPr>
        <p:grpSpPr>
          <a:xfrm>
            <a:off x="2400300" y="2535841"/>
            <a:ext cx="9801127" cy="821"/>
            <a:chOff x="2286319" y="5546299"/>
            <a:chExt cx="9801127" cy="903"/>
          </a:xfrm>
        </p:grpSpPr>
        <p:cxnSp>
          <p:nvCxnSpPr>
            <p:cNvPr id="3145738" name="Straight Connector 9"/>
            <p:cNvCxnSpPr>
              <a:cxnSpLocks/>
            </p:cNvCxnSpPr>
            <p:nvPr/>
          </p:nvCxnSpPr>
          <p:spPr>
            <a:xfrm>
              <a:off x="2286319" y="5546299"/>
              <a:ext cx="7391400" cy="0"/>
            </a:xfrm>
            <a:prstGeom prst="line"/>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10"/>
            <p:cNvCxnSpPr>
              <a:cxnSpLocks/>
            </p:cNvCxnSpPr>
            <p:nvPr/>
          </p:nvCxnSpPr>
          <p:spPr>
            <a:xfrm>
              <a:off x="9676016" y="5547202"/>
              <a:ext cx="2411430" cy="0"/>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48713" name="Text Placeholder 10"/>
          <p:cNvSpPr>
            <a:spLocks noGrp="1"/>
          </p:cNvSpPr>
          <p:nvPr>
            <p:ph type="body" sz="quarter" idx="13"/>
          </p:nvPr>
        </p:nvSpPr>
        <p:spPr>
          <a:xfrm>
            <a:off x="2322576" y="2971800"/>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14" name="Text Placeholder 10"/>
          <p:cNvSpPr>
            <a:spLocks noGrp="1"/>
          </p:cNvSpPr>
          <p:nvPr>
            <p:ph type="body" sz="quarter" idx="14"/>
          </p:nvPr>
        </p:nvSpPr>
        <p:spPr>
          <a:xfrm>
            <a:off x="2322576" y="4443984"/>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15" name="Text Placeholder 13"/>
          <p:cNvSpPr>
            <a:spLocks noGrp="1"/>
          </p:cNvSpPr>
          <p:nvPr>
            <p:ph type="body" sz="quarter" idx="15"/>
          </p:nvPr>
        </p:nvSpPr>
        <p:spPr>
          <a:xfrm>
            <a:off x="2020824" y="3401568"/>
            <a:ext cx="8379220" cy="975260"/>
          </a:xfrm>
        </p:spPr>
        <p:txBody>
          <a:bodyPr numCol="2" spcCol="91440"/>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048716" name="Text Placeholder 13"/>
          <p:cNvSpPr>
            <a:spLocks noGrp="1"/>
          </p:cNvSpPr>
          <p:nvPr>
            <p:ph type="body" sz="quarter" idx="16"/>
          </p:nvPr>
        </p:nvSpPr>
        <p:spPr>
          <a:xfrm>
            <a:off x="2020824" y="4901184"/>
            <a:ext cx="8379220" cy="975260"/>
          </a:xfrm>
        </p:spPr>
        <p:txBody>
          <a:bodyPr numCol="2" spcCol="91440"/>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12" name=""/>
        <p:cNvGrpSpPr/>
        <p:nvPr/>
      </p:nvGrpSpPr>
      <p:grpSpPr>
        <a:xfrm>
          <a:off x="0" y="0"/>
          <a:ext cx="0" cy="0"/>
          <a:chOff x="0" y="0"/>
          <a:chExt cx="0" cy="0"/>
        </a:xfrm>
      </p:grpSpPr>
      <p:sp>
        <p:nvSpPr>
          <p:cNvPr id="1048739" name="Footer Placeholder 5"/>
          <p:cNvSpPr>
            <a:spLocks noGrp="1"/>
          </p:cNvSpPr>
          <p:nvPr>
            <p:ph type="ftr" sz="quarter" idx="11"/>
          </p:nvPr>
        </p:nvSpPr>
        <p:spPr/>
        <p:txBody>
          <a:bodyPr/>
          <a:p>
            <a:r>
              <a:rPr dirty="0" lang="en-US"/>
              <a:t>Presentation title</a:t>
            </a:r>
            <a:endParaRPr lang="en-PK"/>
          </a:p>
        </p:txBody>
      </p:sp>
      <p:sp>
        <p:nvSpPr>
          <p:cNvPr id="1048740" name="Slide Number Placeholder 6"/>
          <p:cNvSpPr>
            <a:spLocks noGrp="1"/>
          </p:cNvSpPr>
          <p:nvPr>
            <p:ph type="sldNum" sz="quarter" idx="12"/>
          </p:nvPr>
        </p:nvSpPr>
        <p:spPr/>
        <p:txBody>
          <a:bodyPr/>
          <a:p>
            <a:fld id="{5BFCF61C-3B18-4C03-8326-CC3B32D710C9}" type="slidenum">
              <a:rPr lang="en-US" noProof="0" smtClean="0"/>
              <a:t>‹#›</a:t>
            </a:fld>
            <a:endParaRPr lang="en-US" noProof="0"/>
          </a:p>
        </p:txBody>
      </p:sp>
      <p:sp>
        <p:nvSpPr>
          <p:cNvPr id="1048741" name="Title 1"/>
          <p:cNvSpPr>
            <a:spLocks noGrp="1"/>
          </p:cNvSpPr>
          <p:nvPr>
            <p:ph type="title"/>
          </p:nvPr>
        </p:nvSpPr>
        <p:spPr>
          <a:xfrm>
            <a:off x="603504" y="1463040"/>
            <a:ext cx="10871708" cy="704088"/>
          </a:xfrm>
        </p:spPr>
        <p:txBody>
          <a:bodyPr/>
          <a:lstStyle>
            <a:lvl1pPr>
              <a:defRPr sz="5000"/>
            </a:lvl1pPr>
          </a:lstStyle>
          <a:p>
            <a:r>
              <a:rPr dirty="0" lang="en-US"/>
              <a:t>Click to edit Master title style</a:t>
            </a:r>
            <a:endParaRPr dirty="0" lang="en-PK"/>
          </a:p>
        </p:txBody>
      </p:sp>
      <p:sp>
        <p:nvSpPr>
          <p:cNvPr id="1048742" name="Text Placeholder 10"/>
          <p:cNvSpPr>
            <a:spLocks noGrp="1"/>
          </p:cNvSpPr>
          <p:nvPr>
            <p:ph type="body" sz="quarter" idx="13"/>
          </p:nvPr>
        </p:nvSpPr>
        <p:spPr>
          <a:xfrm>
            <a:off x="649224" y="2980944"/>
            <a:ext cx="3282696" cy="1106424"/>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p:txBody>
      </p:sp>
      <p:sp>
        <p:nvSpPr>
          <p:cNvPr id="1048743" name="Text Placeholder 10"/>
          <p:cNvSpPr>
            <a:spLocks noGrp="1"/>
          </p:cNvSpPr>
          <p:nvPr>
            <p:ph type="body" sz="quarter" idx="14"/>
          </p:nvPr>
        </p:nvSpPr>
        <p:spPr>
          <a:xfrm>
            <a:off x="4334256" y="2980944"/>
            <a:ext cx="3282696" cy="1106424"/>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p:txBody>
      </p:sp>
      <p:sp>
        <p:nvSpPr>
          <p:cNvPr id="1048744" name="Text Placeholder 13"/>
          <p:cNvSpPr>
            <a:spLocks noGrp="1"/>
          </p:cNvSpPr>
          <p:nvPr>
            <p:ph type="body" sz="quarter" idx="15"/>
          </p:nvPr>
        </p:nvSpPr>
        <p:spPr>
          <a:xfrm>
            <a:off x="365760" y="4114800"/>
            <a:ext cx="3282696" cy="975260"/>
          </a:xfrm>
        </p:spPr>
        <p:txBody>
          <a:bodyPr numCol="1" spcCol="91440"/>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p:txBody>
      </p:sp>
      <p:sp>
        <p:nvSpPr>
          <p:cNvPr id="1048745" name="Text Placeholder 13"/>
          <p:cNvSpPr>
            <a:spLocks noGrp="1"/>
          </p:cNvSpPr>
          <p:nvPr>
            <p:ph type="body" sz="quarter" idx="16"/>
          </p:nvPr>
        </p:nvSpPr>
        <p:spPr>
          <a:xfrm>
            <a:off x="4005072" y="4114800"/>
            <a:ext cx="3282696" cy="975260"/>
          </a:xfrm>
        </p:spPr>
        <p:txBody>
          <a:bodyPr numCol="1" spcCol="91440"/>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p:txBody>
      </p:sp>
      <p:grpSp>
        <p:nvGrpSpPr>
          <p:cNvPr id="113" name="Group 15"/>
          <p:cNvGrpSpPr/>
          <p:nvPr userDrawn="1"/>
        </p:nvGrpSpPr>
        <p:grpSpPr>
          <a:xfrm>
            <a:off x="716788" y="2527173"/>
            <a:ext cx="10758424" cy="1564"/>
            <a:chOff x="2792270" y="5541172"/>
            <a:chExt cx="11391900" cy="158"/>
          </a:xfrm>
        </p:grpSpPr>
        <p:cxnSp>
          <p:nvCxnSpPr>
            <p:cNvPr id="3145742" name="Straight Connector 16"/>
            <p:cNvCxnSpPr>
              <a:cxnSpLocks/>
            </p:cNvCxnSpPr>
            <p:nvPr/>
          </p:nvCxnSpPr>
          <p:spPr>
            <a:xfrm>
              <a:off x="2792270" y="5541172"/>
              <a:ext cx="6760464" cy="0"/>
            </a:xfrm>
            <a:prstGeom prst="line"/>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743" name="Straight Connector 17"/>
            <p:cNvCxnSpPr>
              <a:cxnSpLocks/>
            </p:cNvCxnSpPr>
            <p:nvPr/>
          </p:nvCxnSpPr>
          <p:spPr>
            <a:xfrm>
              <a:off x="9552734" y="5541330"/>
              <a:ext cx="4631436" cy="0"/>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48746" name="Text Placeholder 10"/>
          <p:cNvSpPr>
            <a:spLocks noGrp="1"/>
          </p:cNvSpPr>
          <p:nvPr>
            <p:ph type="body" sz="quarter" idx="17"/>
          </p:nvPr>
        </p:nvSpPr>
        <p:spPr>
          <a:xfrm>
            <a:off x="8266176" y="2980944"/>
            <a:ext cx="3282696" cy="1106424"/>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p:txBody>
      </p:sp>
      <p:sp>
        <p:nvSpPr>
          <p:cNvPr id="1048747" name="Text Placeholder 13"/>
          <p:cNvSpPr>
            <a:spLocks noGrp="1"/>
          </p:cNvSpPr>
          <p:nvPr>
            <p:ph type="body" sz="quarter" idx="18"/>
          </p:nvPr>
        </p:nvSpPr>
        <p:spPr>
          <a:xfrm>
            <a:off x="7973568" y="4114800"/>
            <a:ext cx="3282696" cy="975260"/>
          </a:xfrm>
        </p:spPr>
        <p:txBody>
          <a:bodyPr numCol="1" spcCol="91440"/>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20" name=""/>
        <p:cNvGrpSpPr/>
        <p:nvPr/>
      </p:nvGrpSpPr>
      <p:grpSpPr>
        <a:xfrm>
          <a:off x="0" y="0"/>
          <a:ext cx="0" cy="0"/>
          <a:chOff x="0" y="0"/>
          <a:chExt cx="0" cy="0"/>
        </a:xfrm>
      </p:grpSpPr>
      <p:sp>
        <p:nvSpPr>
          <p:cNvPr id="1048790" name="Rectangle 5"/>
          <p:cNvSpPr/>
          <p:nvPr userDrawn="1"/>
        </p:nvSpPr>
        <p:spPr>
          <a:xfrm>
            <a:off x="0" y="0"/>
            <a:ext cx="100203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91" name="Title 1"/>
          <p:cNvSpPr>
            <a:spLocks noGrp="1"/>
          </p:cNvSpPr>
          <p:nvPr>
            <p:ph type="title"/>
          </p:nvPr>
        </p:nvSpPr>
        <p:spPr>
          <a:xfrm>
            <a:off x="2313432" y="1426464"/>
            <a:ext cx="6675120" cy="1702816"/>
          </a:xfrm>
        </p:spPr>
        <p:txBody>
          <a:bodyPr anchor="t"/>
          <a:lstStyle>
            <a:lvl1pPr>
              <a:lnSpc>
                <a:spcPct val="80000"/>
              </a:lnSpc>
              <a:defRPr baseline="0" cap="all" sz="7200">
                <a:solidFill>
                  <a:schemeClr val="bg1"/>
                </a:solidFill>
              </a:defRPr>
            </a:lvl1pPr>
          </a:lstStyle>
          <a:p>
            <a:r>
              <a:rPr dirty="0" lang="en-US"/>
              <a:t>Click to edit Master title style</a:t>
            </a:r>
          </a:p>
        </p:txBody>
      </p:sp>
      <p:grpSp>
        <p:nvGrpSpPr>
          <p:cNvPr id="121" name="Group 6"/>
          <p:cNvGrpSpPr/>
          <p:nvPr userDrawn="1"/>
        </p:nvGrpSpPr>
        <p:grpSpPr>
          <a:xfrm>
            <a:off x="3979533" y="5799270"/>
            <a:ext cx="8212467" cy="0"/>
            <a:chOff x="3733800" y="5537385"/>
            <a:chExt cx="8212467" cy="0"/>
          </a:xfrm>
        </p:grpSpPr>
        <p:cxnSp>
          <p:nvCxnSpPr>
            <p:cNvPr id="3145748" name="Straight Connector 7"/>
            <p:cNvCxnSpPr>
              <a:cxnSpLocks/>
            </p:cNvCxnSpPr>
            <p:nvPr/>
          </p:nvCxnSpPr>
          <p:spPr>
            <a:xfrm>
              <a:off x="3733800" y="5537385"/>
              <a:ext cx="6054153" cy="0"/>
            </a:xfrm>
            <a:prstGeom prst="line"/>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49" name="Straight Connector 8"/>
            <p:cNvCxnSpPr>
              <a:cxnSpLocks/>
            </p:cNvCxnSpPr>
            <p:nvPr/>
          </p:nvCxnSpPr>
          <p:spPr>
            <a:xfrm>
              <a:off x="9774567" y="5537385"/>
              <a:ext cx="2171700" cy="0"/>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48792" name="Text Placeholder 10"/>
          <p:cNvSpPr>
            <a:spLocks noGrp="1"/>
          </p:cNvSpPr>
          <p:nvPr>
            <p:ph type="body" sz="quarter" idx="10"/>
          </p:nvPr>
        </p:nvSpPr>
        <p:spPr>
          <a:xfrm>
            <a:off x="3877056" y="3383280"/>
            <a:ext cx="4754880" cy="2057400"/>
          </a:xfrm>
        </p:spPr>
        <p:txBody>
          <a:bodyPr/>
          <a:lstStyle>
            <a:lvl1pPr indent="0" marL="0">
              <a:lnSpc>
                <a:spcPct val="150000"/>
              </a:lnSpc>
              <a:spcBef>
                <a:spcPts val="0"/>
              </a:spcBef>
              <a:buNone/>
              <a:defRPr b="1" sz="2200">
                <a:solidFill>
                  <a:schemeClr val="bg1"/>
                </a:solidFill>
              </a:defRPr>
            </a:lvl1pPr>
            <a:lvl2pPr indent="0" marL="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a:p>
            <a:pPr lvl="1"/>
            <a:r>
              <a:rPr dirty="0" lang="en-US"/>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23" name=""/>
        <p:cNvGrpSpPr/>
        <p:nvPr/>
      </p:nvGrpSpPr>
      <p:grpSpPr>
        <a:xfrm>
          <a:off x="0" y="0"/>
          <a:ext cx="0" cy="0"/>
          <a:chOff x="0" y="0"/>
          <a:chExt cx="0" cy="0"/>
        </a:xfrm>
      </p:grpSpPr>
      <p:sp>
        <p:nvSpPr>
          <p:cNvPr id="1048795" name="Date Placeholder 2"/>
          <p:cNvSpPr>
            <a:spLocks noGrp="1"/>
          </p:cNvSpPr>
          <p:nvPr>
            <p:ph type="dt" sz="half" idx="10"/>
          </p:nvPr>
        </p:nvSpPr>
        <p:spPr/>
        <p:txBody>
          <a:bodyPr/>
          <a:p>
            <a:endParaRPr dirty="0" lang="en-US" noProof="0"/>
          </a:p>
        </p:txBody>
      </p:sp>
      <p:sp>
        <p:nvSpPr>
          <p:cNvPr id="1048796" name="Footer Placeholder 3"/>
          <p:cNvSpPr>
            <a:spLocks noGrp="1"/>
          </p:cNvSpPr>
          <p:nvPr>
            <p:ph type="ftr" sz="quarter" idx="11"/>
          </p:nvPr>
        </p:nvSpPr>
        <p:spPr/>
        <p:txBody>
          <a:bodyPr/>
          <a:p>
            <a:r>
              <a:rPr dirty="0" lang="en-US"/>
              <a:t>Presentation title</a:t>
            </a:r>
            <a:endParaRPr lang="en-PK"/>
          </a:p>
        </p:txBody>
      </p:sp>
      <p:sp>
        <p:nvSpPr>
          <p:cNvPr id="1048797" name="Slide Number Placeholder 4"/>
          <p:cNvSpPr>
            <a:spLocks noGrp="1"/>
          </p:cNvSpPr>
          <p:nvPr>
            <p:ph type="sldNum" sz="quarter" idx="12"/>
          </p:nvPr>
        </p:nvSpPr>
        <p:spPr/>
        <p:txBody>
          <a:bodyPr/>
          <a:p>
            <a:fld id="{5BFCF61C-3B18-4C03-8326-CC3B32D710C9}" type="slidenum">
              <a:rPr lang="en-US" noProof="0" smtClean="0"/>
              <a:t>‹#›</a:t>
            </a:fld>
            <a:endParaRPr lang="en-US" noProof="0"/>
          </a:p>
        </p:txBody>
      </p:sp>
      <p:sp>
        <p:nvSpPr>
          <p:cNvPr id="1048798" name="Title 5"/>
          <p:cNvSpPr>
            <a:spLocks noGrp="1"/>
          </p:cNvSpPr>
          <p:nvPr>
            <p:ph type="title"/>
          </p:nvPr>
        </p:nvSpPr>
        <p:spPr/>
        <p:txBody>
          <a:bodyPr/>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7" name=""/>
        <p:cNvGrpSpPr/>
        <p:nvPr/>
      </p:nvGrpSpPr>
      <p:grpSpPr>
        <a:xfrm>
          <a:off x="0" y="0"/>
          <a:ext cx="0" cy="0"/>
          <a:chOff x="0" y="0"/>
          <a:chExt cx="0" cy="0"/>
        </a:xfrm>
      </p:grpSpPr>
      <p:sp>
        <p:nvSpPr>
          <p:cNvPr id="1048807" name="Date Placeholder 1"/>
          <p:cNvSpPr>
            <a:spLocks noGrp="1"/>
          </p:cNvSpPr>
          <p:nvPr>
            <p:ph type="dt" sz="half" idx="10"/>
          </p:nvPr>
        </p:nvSpPr>
        <p:spPr/>
        <p:txBody>
          <a:bodyPr/>
          <a:p>
            <a:endParaRPr dirty="0" lang="en-US" noProof="0"/>
          </a:p>
        </p:txBody>
      </p:sp>
      <p:sp>
        <p:nvSpPr>
          <p:cNvPr id="1048808" name="Footer Placeholder 2"/>
          <p:cNvSpPr>
            <a:spLocks noGrp="1"/>
          </p:cNvSpPr>
          <p:nvPr>
            <p:ph type="ftr" sz="quarter" idx="11"/>
          </p:nvPr>
        </p:nvSpPr>
        <p:spPr/>
        <p:txBody>
          <a:bodyPr/>
          <a:p>
            <a:r>
              <a:rPr dirty="0" lang="en-US"/>
              <a:t>Presentation title</a:t>
            </a:r>
            <a:endParaRPr lang="en-PK"/>
          </a:p>
        </p:txBody>
      </p:sp>
      <p:sp>
        <p:nvSpPr>
          <p:cNvPr id="1048809" name="Slide Number Placeholder 3"/>
          <p:cNvSpPr>
            <a:spLocks noGrp="1"/>
          </p:cNvSpPr>
          <p:nvPr>
            <p:ph type="sldNum" sz="quarter" idx="12"/>
          </p:nvPr>
        </p:nvSpPr>
        <p:spPr/>
        <p:txBody>
          <a:bodyPr/>
          <a:p>
            <a:fld id="{5BFCF61C-3B18-4C03-8326-CC3B32D710C9}" type="slidenum">
              <a:rPr lang="en-US" noProof="0" smtClean="0"/>
              <a:t>‹#›</a:t>
            </a:fld>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4" name=""/>
        <p:cNvGrpSpPr/>
        <p:nvPr/>
      </p:nvGrpSpPr>
      <p:grpSpPr>
        <a:xfrm>
          <a:off x="0" y="0"/>
          <a:ext cx="0" cy="0"/>
          <a:chOff x="0" y="0"/>
          <a:chExt cx="0" cy="0"/>
        </a:xfrm>
      </p:grpSpPr>
      <p:sp>
        <p:nvSpPr>
          <p:cNvPr id="104879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10488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104880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2" name="Date Placeholder 4"/>
          <p:cNvSpPr>
            <a:spLocks noGrp="1"/>
          </p:cNvSpPr>
          <p:nvPr>
            <p:ph type="dt" sz="half" idx="10"/>
          </p:nvPr>
        </p:nvSpPr>
        <p:spPr/>
        <p:txBody>
          <a:bodyPr/>
          <a:p>
            <a:endParaRPr dirty="0" lang="en-US" noProof="0"/>
          </a:p>
        </p:txBody>
      </p:sp>
      <p:sp>
        <p:nvSpPr>
          <p:cNvPr id="1048803" name="Footer Placeholder 5"/>
          <p:cNvSpPr>
            <a:spLocks noGrp="1"/>
          </p:cNvSpPr>
          <p:nvPr>
            <p:ph type="ftr" sz="quarter" idx="11"/>
          </p:nvPr>
        </p:nvSpPr>
        <p:spPr/>
        <p:txBody>
          <a:bodyPr/>
          <a:p>
            <a:r>
              <a:rPr dirty="0" lang="en-US"/>
              <a:t>Presentation title</a:t>
            </a:r>
            <a:endParaRPr lang="en-PK"/>
          </a:p>
        </p:txBody>
      </p:sp>
      <p:sp>
        <p:nvSpPr>
          <p:cNvPr id="1048804" name="Slide Number Placeholder 6"/>
          <p:cNvSpPr>
            <a:spLocks noGrp="1"/>
          </p:cNvSpPr>
          <p:nvPr>
            <p:ph type="sldNum" sz="quarter" idx="12"/>
          </p:nvPr>
        </p:nvSpPr>
        <p:spPr/>
        <p:txBody>
          <a:bodyPr/>
          <a:p>
            <a:fld id="{5BFCF61C-3B18-4C03-8326-CC3B32D710C9}" type="slidenum">
              <a:rPr lang="en-US" noProof="0" smtClean="0"/>
              <a:t>‹#›</a:t>
            </a:fld>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8" name=""/>
        <p:cNvGrpSpPr/>
        <p:nvPr/>
      </p:nvGrpSpPr>
      <p:grpSpPr>
        <a:xfrm>
          <a:off x="0" y="0"/>
          <a:ext cx="0" cy="0"/>
          <a:chOff x="0" y="0"/>
          <a:chExt cx="0" cy="0"/>
        </a:xfrm>
      </p:grpSpPr>
      <p:sp>
        <p:nvSpPr>
          <p:cNvPr id="1048810" name="Titl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4881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noProof="0"/>
          </a:p>
        </p:txBody>
      </p:sp>
      <p:sp>
        <p:nvSpPr>
          <p:cNvPr id="104881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813" name="Date Placeholder 4"/>
          <p:cNvSpPr>
            <a:spLocks noGrp="1"/>
          </p:cNvSpPr>
          <p:nvPr>
            <p:ph type="dt" sz="half" idx="10"/>
          </p:nvPr>
        </p:nvSpPr>
        <p:spPr/>
        <p:txBody>
          <a:bodyPr/>
          <a:p>
            <a:endParaRPr lang="en-US" noProof="0"/>
          </a:p>
        </p:txBody>
      </p:sp>
      <p:sp>
        <p:nvSpPr>
          <p:cNvPr id="1048814" name="Footer Placeholder 5"/>
          <p:cNvSpPr>
            <a:spLocks noGrp="1"/>
          </p:cNvSpPr>
          <p:nvPr>
            <p:ph type="ftr" sz="quarter" idx="11"/>
          </p:nvPr>
        </p:nvSpPr>
        <p:spPr/>
        <p:txBody>
          <a:bodyPr/>
          <a:p>
            <a:r>
              <a:rPr lang="en-US" noProof="0"/>
              <a:t>Presentation title</a:t>
            </a:r>
          </a:p>
        </p:txBody>
      </p:sp>
      <p:sp>
        <p:nvSpPr>
          <p:cNvPr id="1048815" name="Slide Number Placeholder 6"/>
          <p:cNvSpPr>
            <a:spLocks noGrp="1"/>
          </p:cNvSpPr>
          <p:nvPr>
            <p:ph type="sldNum" sz="quarter" idx="12"/>
          </p:nvPr>
        </p:nvSpPr>
        <p:spPr/>
        <p:txBody>
          <a:bodyPr/>
          <a:p>
            <a:fld id="{5BFCF61C-3B18-4C03-8326-CC3B32D710C9}" type="slidenum">
              <a:rPr lang="en-US" noProof="0" smtClean="0"/>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Pr>
        <a:solidFill>
          <a:schemeClr val="accent3">
            <a:lumMod val="60000"/>
            <a:lumOff val="40000"/>
          </a:schemeClr>
        </a:solidFill>
        <a:effectLst/>
      </p:bgPr>
    </p:bg>
    <p:spTree>
      <p:nvGrpSpPr>
        <p:cNvPr id="50" name=""/>
        <p:cNvGrpSpPr/>
        <p:nvPr/>
      </p:nvGrpSpPr>
      <p:grpSpPr>
        <a:xfrm>
          <a:off x="0" y="0"/>
          <a:ext cx="0" cy="0"/>
          <a:chOff x="0" y="0"/>
          <a:chExt cx="0" cy="0"/>
        </a:xfrm>
      </p:grpSpPr>
      <p:sp>
        <p:nvSpPr>
          <p:cNvPr id="1048588" name="Title 1"/>
          <p:cNvSpPr>
            <a:spLocks noGrp="1"/>
          </p:cNvSpPr>
          <p:nvPr>
            <p:ph type="title"/>
          </p:nvPr>
        </p:nvSpPr>
        <p:spPr>
          <a:xfrm>
            <a:off x="2295144" y="1463040"/>
            <a:ext cx="7498080" cy="704088"/>
          </a:xfrm>
        </p:spPr>
        <p:txBody>
          <a:bodyPr/>
          <a:lstStyle>
            <a:lvl1pPr>
              <a:defRPr sz="5000"/>
            </a:lvl1pPr>
          </a:lstStyle>
          <a:p>
            <a:r>
              <a:rPr dirty="0" lang="en-US"/>
              <a:t>Click to edit Master title style</a:t>
            </a:r>
            <a:endParaRPr dirty="0" lang="en-PK"/>
          </a:p>
        </p:txBody>
      </p:sp>
      <p:sp>
        <p:nvSpPr>
          <p:cNvPr id="1048589" name="Content Placeholder 2"/>
          <p:cNvSpPr>
            <a:spLocks noGrp="1"/>
          </p:cNvSpPr>
          <p:nvPr>
            <p:ph idx="1"/>
          </p:nvPr>
        </p:nvSpPr>
        <p:spPr>
          <a:xfrm>
            <a:off x="2322576" y="2953512"/>
            <a:ext cx="7470648" cy="3296563"/>
          </a:xfrm>
        </p:spPr>
        <p:txBody>
          <a:bodyPr/>
          <a:lstStyle>
            <a:lvl1pPr indent="0" marL="0">
              <a:lnSpc>
                <a:spcPct val="100000"/>
              </a:lnSpc>
              <a:spcBef>
                <a:spcPts val="0"/>
              </a:spcBef>
              <a:spcAft>
                <a:spcPts val="1500"/>
              </a:spcAft>
              <a:buNone/>
              <a:defRPr b="1" sz="2200"/>
            </a:lvl1pPr>
            <a:lvl2pPr indent="0" marL="0">
              <a:lnSpc>
                <a:spcPct val="100000"/>
              </a:lnSpc>
              <a:spcBef>
                <a:spcPts val="0"/>
              </a:spcBef>
              <a:buNone/>
              <a:defRPr sz="1600" i="1"/>
            </a:lvl2pPr>
          </a:lstStyle>
          <a:p>
            <a:pPr lvl="0"/>
            <a:r>
              <a:rPr dirty="0" lang="en-US"/>
              <a:t>Click to edit Master text styles</a:t>
            </a:r>
          </a:p>
          <a:p>
            <a:pPr lvl="1"/>
            <a:r>
              <a:rPr dirty="0" lang="en-US"/>
              <a:t>Second level</a:t>
            </a:r>
          </a:p>
          <a:p>
            <a:pPr lvl="2"/>
            <a:endParaRPr dirty="0" lang="en-PK"/>
          </a:p>
        </p:txBody>
      </p:sp>
      <p:sp>
        <p:nvSpPr>
          <p:cNvPr id="1048590" name="Footer Placeholder 4"/>
          <p:cNvSpPr>
            <a:spLocks noGrp="1"/>
          </p:cNvSpPr>
          <p:nvPr>
            <p:ph type="ftr" sz="quarter" idx="11"/>
          </p:nvPr>
        </p:nvSpPr>
        <p:spPr/>
        <p:txBody>
          <a:bodyPr/>
          <a:p>
            <a:r>
              <a:rPr dirty="0" lang="en-US"/>
              <a:t>Presentation title</a:t>
            </a:r>
            <a:endParaRPr lang="en-PK"/>
          </a:p>
        </p:txBody>
      </p:sp>
      <p:sp>
        <p:nvSpPr>
          <p:cNvPr id="1048591" name="Slide Number Placeholder 5"/>
          <p:cNvSpPr>
            <a:spLocks noGrp="1"/>
          </p:cNvSpPr>
          <p:nvPr>
            <p:ph type="sldNum" sz="quarter" idx="12"/>
          </p:nvPr>
        </p:nvSpPr>
        <p:spPr/>
        <p:txBody>
          <a:bodyPr/>
          <a:p>
            <a:fld id="{5BFCF61C-3B18-4C03-8326-CC3B32D710C9}" type="slidenum">
              <a:rPr lang="en-US" noProof="0" smtClean="0"/>
              <a:t>‹#›</a:t>
            </a:fld>
            <a:endParaRPr lang="en-US" noProof="0"/>
          </a:p>
        </p:txBody>
      </p:sp>
      <p:grpSp>
        <p:nvGrpSpPr>
          <p:cNvPr id="51" name="Group 6"/>
          <p:cNvGrpSpPr/>
          <p:nvPr userDrawn="1"/>
        </p:nvGrpSpPr>
        <p:grpSpPr>
          <a:xfrm>
            <a:off x="2400300" y="2535841"/>
            <a:ext cx="9801127" cy="821"/>
            <a:chOff x="2286319" y="5546299"/>
            <a:chExt cx="9801127" cy="903"/>
          </a:xfrm>
        </p:grpSpPr>
        <p:cxnSp>
          <p:nvCxnSpPr>
            <p:cNvPr id="3145730" name="Straight Connector 7"/>
            <p:cNvCxnSpPr>
              <a:cxnSpLocks/>
            </p:cNvCxnSpPr>
            <p:nvPr/>
          </p:nvCxnSpPr>
          <p:spPr>
            <a:xfrm>
              <a:off x="2286319" y="5546299"/>
              <a:ext cx="7391400" cy="0"/>
            </a:xfrm>
            <a:prstGeom prst="line"/>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8"/>
            <p:cNvCxnSpPr>
              <a:cxnSpLocks/>
            </p:cNvCxnSpPr>
            <p:nvPr/>
          </p:nvCxnSpPr>
          <p:spPr>
            <a:xfrm>
              <a:off x="9676016" y="5547202"/>
              <a:ext cx="2411430" cy="0"/>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Pr>
        <a:solidFill>
          <a:schemeClr val="accent2"/>
        </a:solidFill>
        <a:effectLst/>
      </p:bgPr>
    </p:bg>
    <p:spTree>
      <p:nvGrpSpPr>
        <p:cNvPr id="125" name=""/>
        <p:cNvGrpSpPr/>
        <p:nvPr/>
      </p:nvGrpSpPr>
      <p:grpSpPr>
        <a:xfrm>
          <a:off x="0" y="0"/>
          <a:ext cx="0" cy="0"/>
          <a:chOff x="0" y="0"/>
          <a:chExt cx="0" cy="0"/>
        </a:xfrm>
      </p:grpSpPr>
      <p:sp>
        <p:nvSpPr>
          <p:cNvPr id="1048805" name="Title 1"/>
          <p:cNvSpPr>
            <a:spLocks noGrp="1"/>
          </p:cNvSpPr>
          <p:nvPr>
            <p:ph type="title"/>
          </p:nvPr>
        </p:nvSpPr>
        <p:spPr>
          <a:xfrm>
            <a:off x="4056992" y="1709738"/>
            <a:ext cx="7290458" cy="2852737"/>
          </a:xfrm>
        </p:spPr>
        <p:txBody>
          <a:bodyPr anchor="b"/>
          <a:lstStyle>
            <a:lvl1pPr>
              <a:defRPr sz="6000">
                <a:solidFill>
                  <a:schemeClr val="bg1"/>
                </a:solidFill>
              </a:defRPr>
            </a:lvl1pPr>
          </a:lstStyle>
          <a:p>
            <a:r>
              <a:rPr dirty="0" lang="en-US"/>
              <a:t>Click to edit Master title style</a:t>
            </a:r>
            <a:endParaRPr dirty="0" lang="en-PK"/>
          </a:p>
        </p:txBody>
      </p:sp>
      <p:sp>
        <p:nvSpPr>
          <p:cNvPr id="1048806" name="Text Placeholder 2"/>
          <p:cNvSpPr>
            <a:spLocks noGrp="1"/>
          </p:cNvSpPr>
          <p:nvPr>
            <p:ph type="body" idx="1"/>
          </p:nvPr>
        </p:nvSpPr>
        <p:spPr>
          <a:xfrm>
            <a:off x="4056992" y="4589463"/>
            <a:ext cx="7290457" cy="1500187"/>
          </a:xfrm>
        </p:spPr>
        <p:txBody>
          <a:bodyPr/>
          <a:lstStyle>
            <a:lvl1pPr indent="0" marL="0">
              <a:buNone/>
              <a:defRPr sz="2400">
                <a:solidFill>
                  <a:schemeClr val="bg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dirty="0" lang="en-US"/>
              <a:t>Click to edit Master text styles</a:t>
            </a:r>
          </a:p>
        </p:txBody>
      </p:sp>
      <p:grpSp>
        <p:nvGrpSpPr>
          <p:cNvPr id="126" name="Group 6"/>
          <p:cNvGrpSpPr/>
          <p:nvPr userDrawn="1"/>
        </p:nvGrpSpPr>
        <p:grpSpPr>
          <a:xfrm>
            <a:off x="3979533" y="5801746"/>
            <a:ext cx="8221703" cy="0"/>
            <a:chOff x="3733800" y="5539861"/>
            <a:chExt cx="8221703" cy="0"/>
          </a:xfrm>
        </p:grpSpPr>
        <p:cxnSp>
          <p:nvCxnSpPr>
            <p:cNvPr id="3145750" name="Straight Connector 7"/>
            <p:cNvCxnSpPr>
              <a:cxnSpLocks/>
            </p:cNvCxnSpPr>
            <p:nvPr/>
          </p:nvCxnSpPr>
          <p:spPr>
            <a:xfrm>
              <a:off x="3733800" y="5539861"/>
              <a:ext cx="6054153" cy="0"/>
            </a:xfrm>
            <a:prstGeom prst="line"/>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1" name="Straight Connector 8"/>
            <p:cNvCxnSpPr>
              <a:cxnSpLocks/>
            </p:cNvCxnSpPr>
            <p:nvPr/>
          </p:nvCxnSpPr>
          <p:spPr>
            <a:xfrm>
              <a:off x="9783803" y="5539861"/>
              <a:ext cx="2171700" cy="0"/>
            </a:xfrm>
            <a:prstGeom prst="line"/>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15" name=""/>
        <p:cNvGrpSpPr/>
        <p:nvPr/>
      </p:nvGrpSpPr>
      <p:grpSpPr>
        <a:xfrm>
          <a:off x="0" y="0"/>
          <a:ext cx="0" cy="0"/>
          <a:chOff x="0" y="0"/>
          <a:chExt cx="0" cy="0"/>
        </a:xfrm>
      </p:grpSpPr>
      <p:sp>
        <p:nvSpPr>
          <p:cNvPr id="1048757" name="Footer Placeholder 3"/>
          <p:cNvSpPr>
            <a:spLocks noGrp="1"/>
          </p:cNvSpPr>
          <p:nvPr>
            <p:ph type="ftr" sz="quarter" idx="11"/>
          </p:nvPr>
        </p:nvSpPr>
        <p:spPr/>
        <p:txBody>
          <a:bodyPr/>
          <a:p>
            <a:r>
              <a:rPr lang="en-US" noProof="0"/>
              <a:t>Presentation title</a:t>
            </a:r>
          </a:p>
        </p:txBody>
      </p:sp>
      <p:sp>
        <p:nvSpPr>
          <p:cNvPr id="1048758" name="Slide Number Placeholder 4"/>
          <p:cNvSpPr>
            <a:spLocks noGrp="1"/>
          </p:cNvSpPr>
          <p:nvPr>
            <p:ph type="sldNum" sz="quarter" idx="12"/>
          </p:nvPr>
        </p:nvSpPr>
        <p:spPr/>
        <p:txBody>
          <a:bodyPr/>
          <a:p>
            <a:fld id="{5BFCF61C-3B18-4C03-8326-CC3B32D710C9}" type="slidenum">
              <a:rPr lang="en-US" noProof="0" smtClean="0"/>
              <a:t>‹#›</a:t>
            </a:fld>
            <a:endParaRPr lang="en-US" noProof="0"/>
          </a:p>
        </p:txBody>
      </p:sp>
      <p:sp>
        <p:nvSpPr>
          <p:cNvPr id="1048759" name="Rectangle 5"/>
          <p:cNvSpPr/>
          <p:nvPr userDrawn="1"/>
        </p:nvSpPr>
        <p:spPr>
          <a:xfrm>
            <a:off x="0" y="722376"/>
            <a:ext cx="12192000" cy="541324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p>
        </p:txBody>
      </p:sp>
      <p:cxnSp>
        <p:nvCxnSpPr>
          <p:cNvPr id="3145744" name="Straight Connector 6"/>
          <p:cNvCxnSpPr>
            <a:cxnSpLocks/>
          </p:cNvCxnSpPr>
          <p:nvPr userDrawn="1"/>
        </p:nvCxnSpPr>
        <p:spPr>
          <a:xfrm>
            <a:off x="4267200" y="2523744"/>
            <a:ext cx="7924800" cy="883"/>
          </a:xfrm>
          <a:prstGeom prst="line"/>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7"/>
          <p:cNvCxnSpPr>
            <a:cxnSpLocks/>
          </p:cNvCxnSpPr>
          <p:nvPr userDrawn="1"/>
        </p:nvCxnSpPr>
        <p:spPr>
          <a:xfrm>
            <a:off x="723384" y="2523744"/>
            <a:ext cx="3543816" cy="0"/>
          </a:xfrm>
          <a:prstGeom prst="line"/>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760" name="Title 8"/>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048761" name="Text Placeholder 10"/>
          <p:cNvSpPr>
            <a:spLocks noGrp="1"/>
          </p:cNvSpPr>
          <p:nvPr>
            <p:ph type="body" sz="quarter" idx="13"/>
          </p:nvPr>
        </p:nvSpPr>
        <p:spPr>
          <a:xfrm>
            <a:off x="649224" y="2971800"/>
            <a:ext cx="4828032" cy="490538"/>
          </a:xfrm>
        </p:spPr>
        <p:txBody>
          <a:bodyPr/>
          <a:lstStyle>
            <a:lvl1pPr indent="0" marL="0">
              <a:lnSpc>
                <a:spcPct val="100000"/>
              </a:lnSpc>
              <a:spcBef>
                <a:spcPts val="0"/>
              </a:spcBef>
              <a:buNone/>
              <a:defRPr b="1" sz="2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62" name="Text Placeholder 10"/>
          <p:cNvSpPr>
            <a:spLocks noGrp="1"/>
          </p:cNvSpPr>
          <p:nvPr>
            <p:ph type="body" sz="quarter" idx="14"/>
          </p:nvPr>
        </p:nvSpPr>
        <p:spPr>
          <a:xfrm>
            <a:off x="6236208" y="2971800"/>
            <a:ext cx="4828032" cy="490538"/>
          </a:xfrm>
        </p:spPr>
        <p:txBody>
          <a:bodyPr/>
          <a:lstStyle>
            <a:lvl1pPr indent="0" marL="0">
              <a:lnSpc>
                <a:spcPct val="100000"/>
              </a:lnSpc>
              <a:spcBef>
                <a:spcPts val="0"/>
              </a:spcBef>
              <a:buNone/>
              <a:defRPr b="1" sz="2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63" name="Text Placeholder 13"/>
          <p:cNvSpPr>
            <a:spLocks noGrp="1"/>
          </p:cNvSpPr>
          <p:nvPr>
            <p:ph type="body" sz="quarter" idx="15"/>
          </p:nvPr>
        </p:nvSpPr>
        <p:spPr>
          <a:xfrm>
            <a:off x="365760" y="3401568"/>
            <a:ext cx="5111496" cy="1682750"/>
          </a:xfrm>
        </p:spPr>
        <p:txBody>
          <a:bodyPr/>
          <a:lstStyle>
            <a:lvl1pPr indent="-283464" marL="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64" name="Text Placeholder 13"/>
          <p:cNvSpPr>
            <a:spLocks noGrp="1"/>
          </p:cNvSpPr>
          <p:nvPr>
            <p:ph type="body" sz="quarter" idx="16"/>
          </p:nvPr>
        </p:nvSpPr>
        <p:spPr>
          <a:xfrm>
            <a:off x="5943600" y="3401568"/>
            <a:ext cx="5111496" cy="1682750"/>
          </a:xfrm>
        </p:spPr>
        <p:txBody>
          <a:bodyPr/>
          <a:lstStyle>
            <a:lvl1pPr indent="-283464" marL="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95" name=""/>
        <p:cNvGrpSpPr/>
        <p:nvPr/>
      </p:nvGrpSpPr>
      <p:grpSpPr>
        <a:xfrm>
          <a:off x="0" y="0"/>
          <a:ext cx="0" cy="0"/>
          <a:chOff x="0" y="0"/>
          <a:chExt cx="0" cy="0"/>
        </a:xfrm>
      </p:grpSpPr>
      <p:sp>
        <p:nvSpPr>
          <p:cNvPr id="1048664" name="Footer Placeholder 3"/>
          <p:cNvSpPr>
            <a:spLocks noGrp="1"/>
          </p:cNvSpPr>
          <p:nvPr>
            <p:ph type="ftr" sz="quarter" idx="11"/>
          </p:nvPr>
        </p:nvSpPr>
        <p:spPr/>
        <p:txBody>
          <a:bodyPr/>
          <a:p>
            <a:r>
              <a:rPr lang="en-US" noProof="0"/>
              <a:t>Presentation title</a:t>
            </a:r>
          </a:p>
        </p:txBody>
      </p:sp>
      <p:sp>
        <p:nvSpPr>
          <p:cNvPr id="1048665" name="Slide Number Placeholder 4"/>
          <p:cNvSpPr>
            <a:spLocks noGrp="1"/>
          </p:cNvSpPr>
          <p:nvPr>
            <p:ph type="sldNum" sz="quarter" idx="12"/>
          </p:nvPr>
        </p:nvSpPr>
        <p:spPr/>
        <p:txBody>
          <a:bodyPr/>
          <a:p>
            <a:fld id="{5BFCF61C-3B18-4C03-8326-CC3B32D710C9}" type="slidenum">
              <a:rPr lang="en-US" noProof="0" smtClean="0"/>
              <a:t>‹#›</a:t>
            </a:fld>
            <a:endParaRPr lang="en-US" noProof="0"/>
          </a:p>
        </p:txBody>
      </p:sp>
      <p:sp>
        <p:nvSpPr>
          <p:cNvPr id="1048666" name="Rectangle 5"/>
          <p:cNvSpPr/>
          <p:nvPr userDrawn="1"/>
        </p:nvSpPr>
        <p:spPr>
          <a:xfrm>
            <a:off x="0" y="722376"/>
            <a:ext cx="12192000" cy="5413248"/>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p>
        </p:txBody>
      </p:sp>
      <p:sp>
        <p:nvSpPr>
          <p:cNvPr id="1048667" name="Title 8"/>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048668" name="Text Placeholder 10"/>
          <p:cNvSpPr>
            <a:spLocks noGrp="1"/>
          </p:cNvSpPr>
          <p:nvPr>
            <p:ph type="body" sz="quarter" idx="13"/>
          </p:nvPr>
        </p:nvSpPr>
        <p:spPr>
          <a:xfrm>
            <a:off x="649224" y="2971800"/>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669" name="Text Placeholder 10"/>
          <p:cNvSpPr>
            <a:spLocks noGrp="1"/>
          </p:cNvSpPr>
          <p:nvPr>
            <p:ph type="body" sz="quarter" idx="14"/>
          </p:nvPr>
        </p:nvSpPr>
        <p:spPr>
          <a:xfrm>
            <a:off x="6236208" y="2971800"/>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670" name="Text Placeholder 13"/>
          <p:cNvSpPr>
            <a:spLocks noGrp="1"/>
          </p:cNvSpPr>
          <p:nvPr>
            <p:ph type="body" sz="quarter" idx="15"/>
          </p:nvPr>
        </p:nvSpPr>
        <p:spPr>
          <a:xfrm>
            <a:off x="365760" y="3401568"/>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71" name="Text Placeholder 13"/>
          <p:cNvSpPr>
            <a:spLocks noGrp="1"/>
          </p:cNvSpPr>
          <p:nvPr>
            <p:ph type="body" sz="quarter" idx="16"/>
          </p:nvPr>
        </p:nvSpPr>
        <p:spPr>
          <a:xfrm>
            <a:off x="5943600" y="3401568"/>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96" name="Group 12"/>
          <p:cNvGrpSpPr/>
          <p:nvPr userDrawn="1"/>
        </p:nvGrpSpPr>
        <p:grpSpPr>
          <a:xfrm rot="10800000">
            <a:off x="726958" y="2521655"/>
            <a:ext cx="11480808" cy="1"/>
            <a:chOff x="2077471" y="5539116"/>
            <a:chExt cx="11480808" cy="1"/>
          </a:xfrm>
        </p:grpSpPr>
        <p:cxnSp>
          <p:nvCxnSpPr>
            <p:cNvPr id="3145732" name="Straight Connector 15"/>
            <p:cNvCxnSpPr>
              <a:cxnSpLocks/>
            </p:cNvCxnSpPr>
            <p:nvPr/>
          </p:nvCxnSpPr>
          <p:spPr>
            <a:xfrm>
              <a:off x="2077471" y="5539116"/>
              <a:ext cx="4755396" cy="0"/>
            </a:xfrm>
            <a:prstGeom prst="line"/>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a:off x="6816103" y="5539117"/>
              <a:ext cx="6742176" cy="0"/>
            </a:xfrm>
            <a:prstGeom prst="line"/>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03" name=""/>
        <p:cNvGrpSpPr/>
        <p:nvPr/>
      </p:nvGrpSpPr>
      <p:grpSpPr>
        <a:xfrm>
          <a:off x="0" y="0"/>
          <a:ext cx="0" cy="0"/>
          <a:chOff x="0" y="0"/>
          <a:chExt cx="0" cy="0"/>
        </a:xfrm>
      </p:grpSpPr>
      <p:sp>
        <p:nvSpPr>
          <p:cNvPr id="1048697" name="Rectangle 17"/>
          <p:cNvSpPr/>
          <p:nvPr userDrawn="1"/>
        </p:nvSpPr>
        <p:spPr>
          <a:xfrm>
            <a:off x="0" y="0"/>
            <a:ext cx="12192000" cy="304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PK"/>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lang="en-US" noProof="0"/>
          </a:p>
        </p:txBody>
      </p:sp>
      <p:sp>
        <p:nvSpPr>
          <p:cNvPr id="1048698" name="Footer Placeholder 3"/>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1048699" name="Slide Number Placeholder 4"/>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t>‹#›</a:t>
            </a:fld>
            <a:endParaRPr lang="en-US" noProof="0"/>
          </a:p>
        </p:txBody>
      </p:sp>
      <p:sp>
        <p:nvSpPr>
          <p:cNvPr id="1048700" name="Title 8"/>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048701" name="Text Placeholder 10"/>
          <p:cNvSpPr>
            <a:spLocks noGrp="1"/>
          </p:cNvSpPr>
          <p:nvPr>
            <p:ph type="body" sz="quarter" idx="13"/>
          </p:nvPr>
        </p:nvSpPr>
        <p:spPr>
          <a:xfrm>
            <a:off x="649224" y="3483864"/>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02" name="Text Placeholder 13"/>
          <p:cNvSpPr>
            <a:spLocks noGrp="1"/>
          </p:cNvSpPr>
          <p:nvPr>
            <p:ph type="body" sz="quarter" idx="15"/>
          </p:nvPr>
        </p:nvSpPr>
        <p:spPr>
          <a:xfrm>
            <a:off x="365760" y="3931920"/>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03" name="Text Placeholder 13"/>
          <p:cNvSpPr>
            <a:spLocks noGrp="1"/>
          </p:cNvSpPr>
          <p:nvPr>
            <p:ph type="body" sz="quarter" idx="16"/>
          </p:nvPr>
        </p:nvSpPr>
        <p:spPr>
          <a:xfrm>
            <a:off x="5943600" y="3931920"/>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04" name="Group 18"/>
          <p:cNvGrpSpPr/>
          <p:nvPr userDrawn="1"/>
        </p:nvGrpSpPr>
        <p:grpSpPr>
          <a:xfrm rot="16200000" flipV="1">
            <a:off x="8764091" y="3943349"/>
            <a:ext cx="5829301" cy="0"/>
            <a:chOff x="2287349" y="55407920"/>
            <a:chExt cx="11160369" cy="0"/>
          </a:xfrm>
        </p:grpSpPr>
        <p:cxnSp>
          <p:nvCxnSpPr>
            <p:cNvPr id="3145736" name="Straight Connector 19"/>
            <p:cNvCxnSpPr>
              <a:cxnSpLocks/>
            </p:cNvCxnSpPr>
            <p:nvPr/>
          </p:nvCxnSpPr>
          <p:spPr>
            <a:xfrm rot="16200000">
              <a:off x="5934529" y="51760740"/>
              <a:ext cx="0" cy="7294360"/>
            </a:xfrm>
            <a:prstGeom prst="line"/>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20"/>
            <p:cNvCxnSpPr>
              <a:cxnSpLocks/>
            </p:cNvCxnSpPr>
            <p:nvPr/>
          </p:nvCxnSpPr>
          <p:spPr>
            <a:xfrm rot="16200000">
              <a:off x="11514714" y="53474916"/>
              <a:ext cx="0" cy="3866008"/>
            </a:xfrm>
            <a:prstGeom prst="line"/>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17" name=""/>
        <p:cNvGrpSpPr/>
        <p:nvPr/>
      </p:nvGrpSpPr>
      <p:grpSpPr>
        <a:xfrm>
          <a:off x="0" y="0"/>
          <a:ext cx="0" cy="0"/>
          <a:chOff x="0" y="0"/>
          <a:chExt cx="0" cy="0"/>
        </a:xfrm>
      </p:grpSpPr>
      <p:sp>
        <p:nvSpPr>
          <p:cNvPr id="1048772" name="Rectangle 17"/>
          <p:cNvSpPr/>
          <p:nvPr userDrawn="1"/>
        </p:nvSpPr>
        <p:spPr>
          <a:xfrm>
            <a:off x="8115301" y="0"/>
            <a:ext cx="4076699" cy="6858000"/>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PK"/>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18" name="Group 18"/>
          <p:cNvGrpSpPr/>
          <p:nvPr userDrawn="1"/>
        </p:nvGrpSpPr>
        <p:grpSpPr>
          <a:xfrm>
            <a:off x="6317679" y="4564864"/>
            <a:ext cx="5858373" cy="385"/>
            <a:chOff x="5440605" y="5540787"/>
            <a:chExt cx="5858373" cy="385"/>
          </a:xfrm>
        </p:grpSpPr>
        <p:cxnSp>
          <p:nvCxnSpPr>
            <p:cNvPr id="3145746" name="Straight Connector 19"/>
            <p:cNvCxnSpPr>
              <a:cxnSpLocks/>
            </p:cNvCxnSpPr>
            <p:nvPr/>
          </p:nvCxnSpPr>
          <p:spPr>
            <a:xfrm>
              <a:off x="5440605" y="5541172"/>
              <a:ext cx="1797621" cy="0"/>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20"/>
            <p:cNvCxnSpPr>
              <a:cxnSpLocks/>
            </p:cNvCxnSpPr>
            <p:nvPr/>
          </p:nvCxnSpPr>
          <p:spPr>
            <a:xfrm>
              <a:off x="7237724" y="5540787"/>
              <a:ext cx="4061254" cy="0"/>
            </a:xfrm>
            <a:prstGeom prst="line"/>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048773" name="Footer Placeholder 3"/>
          <p:cNvSpPr>
            <a:spLocks noGrp="1"/>
          </p:cNvSpPr>
          <p:nvPr>
            <p:ph type="ftr" sz="quarter" idx="11"/>
          </p:nvPr>
        </p:nvSpPr>
        <p:spPr/>
        <p:txBody>
          <a:bodyPr/>
          <a:p>
            <a:r>
              <a:rPr lang="en-US" noProof="0"/>
              <a:t>Presentation title</a:t>
            </a:r>
          </a:p>
        </p:txBody>
      </p:sp>
      <p:sp>
        <p:nvSpPr>
          <p:cNvPr id="1048774" name="Slide Number Placeholder 4"/>
          <p:cNvSpPr>
            <a:spLocks noGrp="1"/>
          </p:cNvSpPr>
          <p:nvPr>
            <p:ph type="sldNum" sz="quarter" idx="12"/>
          </p:nvPr>
        </p:nvSpPr>
        <p:spPr/>
        <p:txBody>
          <a:bodyPr/>
          <a:p>
            <a:fld id="{5BFCF61C-3B18-4C03-8326-CC3B32D710C9}" type="slidenum">
              <a:rPr lang="en-US" noProof="0" smtClean="0"/>
              <a:t>‹#›</a:t>
            </a:fld>
            <a:endParaRPr lang="en-US" noProof="0"/>
          </a:p>
        </p:txBody>
      </p:sp>
      <p:sp>
        <p:nvSpPr>
          <p:cNvPr id="1048775" name="Title 8"/>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048776" name="Text Placeholder 10"/>
          <p:cNvSpPr>
            <a:spLocks noGrp="1"/>
          </p:cNvSpPr>
          <p:nvPr>
            <p:ph type="body" sz="quarter" idx="13"/>
          </p:nvPr>
        </p:nvSpPr>
        <p:spPr>
          <a:xfrm>
            <a:off x="630936" y="1252728"/>
            <a:ext cx="4828032" cy="490538"/>
          </a:xfrm>
        </p:spPr>
        <p:txBody>
          <a:bodyPr/>
          <a:lstStyle>
            <a:lvl1pPr indent="0" marL="0">
              <a:lnSpc>
                <a:spcPct val="15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77" name="Text Placeholder 10"/>
          <p:cNvSpPr>
            <a:spLocks noGrp="1"/>
          </p:cNvSpPr>
          <p:nvPr>
            <p:ph type="body" sz="quarter" idx="14"/>
          </p:nvPr>
        </p:nvSpPr>
        <p:spPr>
          <a:xfrm>
            <a:off x="630936" y="3584448"/>
            <a:ext cx="4828032" cy="490538"/>
          </a:xfrm>
        </p:spPr>
        <p:txBody>
          <a:bodyPr/>
          <a:lstStyle>
            <a:lvl1pPr indent="0" marL="0">
              <a:lnSpc>
                <a:spcPct val="15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78" name="Text Placeholder 13"/>
          <p:cNvSpPr>
            <a:spLocks noGrp="1"/>
          </p:cNvSpPr>
          <p:nvPr>
            <p:ph type="body" sz="quarter" idx="15"/>
          </p:nvPr>
        </p:nvSpPr>
        <p:spPr>
          <a:xfrm>
            <a:off x="365760" y="1792224"/>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048779" name="Text Placeholder 13"/>
          <p:cNvSpPr>
            <a:spLocks noGrp="1"/>
          </p:cNvSpPr>
          <p:nvPr>
            <p:ph type="body" sz="quarter" idx="16"/>
          </p:nvPr>
        </p:nvSpPr>
        <p:spPr>
          <a:xfrm>
            <a:off x="365760" y="4123944"/>
            <a:ext cx="4754880" cy="941831"/>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048780" name="Text Placeholder 10"/>
          <p:cNvSpPr>
            <a:spLocks noGrp="1"/>
          </p:cNvSpPr>
          <p:nvPr>
            <p:ph type="body" sz="quarter" idx="17"/>
          </p:nvPr>
        </p:nvSpPr>
        <p:spPr>
          <a:xfrm>
            <a:off x="630936" y="5065776"/>
            <a:ext cx="4828032" cy="490538"/>
          </a:xfrm>
        </p:spPr>
        <p:txBody>
          <a:bodyPr/>
          <a:lstStyle>
            <a:lvl1pPr indent="0" marL="0">
              <a:lnSpc>
                <a:spcPct val="15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81" name="Text Placeholder 13"/>
          <p:cNvSpPr>
            <a:spLocks noGrp="1"/>
          </p:cNvSpPr>
          <p:nvPr>
            <p:ph type="body" sz="quarter" idx="18"/>
          </p:nvPr>
        </p:nvSpPr>
        <p:spPr>
          <a:xfrm>
            <a:off x="365760" y="5605272"/>
            <a:ext cx="4754880" cy="1143254"/>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00" name=""/>
        <p:cNvGrpSpPr/>
        <p:nvPr/>
      </p:nvGrpSpPr>
      <p:grpSpPr>
        <a:xfrm>
          <a:off x="0" y="0"/>
          <a:ext cx="0" cy="0"/>
          <a:chOff x="0" y="0"/>
          <a:chExt cx="0" cy="0"/>
        </a:xfrm>
      </p:grpSpPr>
      <p:sp>
        <p:nvSpPr>
          <p:cNvPr id="1048682" name="Rectangle 15"/>
          <p:cNvSpPr/>
          <p:nvPr userDrawn="1"/>
        </p:nvSpPr>
        <p:spPr>
          <a:xfrm>
            <a:off x="-12700" y="858"/>
            <a:ext cx="3060700" cy="6857142"/>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solidFill>
                <a:schemeClr val="bg1"/>
              </a:solidFill>
            </a:endParaRPr>
          </a:p>
        </p:txBody>
      </p:sp>
      <p:sp>
        <p:nvSpPr>
          <p:cNvPr id="1048683" name="Footer Placeholder 3"/>
          <p:cNvSpPr>
            <a:spLocks noGrp="1"/>
          </p:cNvSpPr>
          <p:nvPr>
            <p:ph type="ftr" sz="quarter" idx="11"/>
          </p:nvPr>
        </p:nvSpPr>
        <p:spPr/>
        <p:txBody>
          <a:bodyPr/>
          <a:p>
            <a:r>
              <a:rPr lang="en-US" noProof="0"/>
              <a:t>Presentation title</a:t>
            </a:r>
          </a:p>
        </p:txBody>
      </p:sp>
      <p:sp>
        <p:nvSpPr>
          <p:cNvPr id="1048684" name="Slide Number Placeholder 4"/>
          <p:cNvSpPr>
            <a:spLocks noGrp="1"/>
          </p:cNvSpPr>
          <p:nvPr>
            <p:ph type="sldNum" sz="quarter" idx="12"/>
          </p:nvPr>
        </p:nvSpPr>
        <p:spPr/>
        <p:txBody>
          <a:bodyPr/>
          <a:p>
            <a:fld id="{5BFCF61C-3B18-4C03-8326-CC3B32D710C9}" type="slidenum">
              <a:rPr lang="en-US" noProof="0" smtClean="0"/>
              <a:t>‹#›</a:t>
            </a:fld>
            <a:endParaRPr lang="en-US" noProof="0"/>
          </a:p>
        </p:txBody>
      </p:sp>
      <p:sp>
        <p:nvSpPr>
          <p:cNvPr id="1048685" name="Title 8"/>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048686" name="Text Placeholder 10"/>
          <p:cNvSpPr>
            <a:spLocks noGrp="1"/>
          </p:cNvSpPr>
          <p:nvPr>
            <p:ph type="body" sz="quarter" idx="13"/>
          </p:nvPr>
        </p:nvSpPr>
        <p:spPr>
          <a:xfrm>
            <a:off x="6245352" y="1252728"/>
            <a:ext cx="4828032" cy="490538"/>
          </a:xfrm>
        </p:spPr>
        <p:txBody>
          <a:bodyPr/>
          <a:lstStyle>
            <a:lvl1pPr indent="0" marL="0">
              <a:lnSpc>
                <a:spcPct val="15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687" name="Text Placeholder 10"/>
          <p:cNvSpPr>
            <a:spLocks noGrp="1"/>
          </p:cNvSpPr>
          <p:nvPr>
            <p:ph type="body" sz="quarter" idx="14"/>
          </p:nvPr>
        </p:nvSpPr>
        <p:spPr>
          <a:xfrm>
            <a:off x="6245352" y="3502152"/>
            <a:ext cx="4828032" cy="490538"/>
          </a:xfrm>
        </p:spPr>
        <p:txBody>
          <a:bodyPr/>
          <a:lstStyle>
            <a:lvl1pPr indent="0" marL="0">
              <a:lnSpc>
                <a:spcPct val="100000"/>
              </a:lnSpc>
              <a:spcBef>
                <a:spcPts val="0"/>
              </a:spcBef>
              <a:buNone/>
              <a:defRPr b="1" sz="2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688" name="Text Placeholder 13"/>
          <p:cNvSpPr>
            <a:spLocks noGrp="1"/>
          </p:cNvSpPr>
          <p:nvPr>
            <p:ph type="body" sz="quarter" idx="15"/>
          </p:nvPr>
        </p:nvSpPr>
        <p:spPr>
          <a:xfrm>
            <a:off x="5989320" y="1792224"/>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048689" name="Text Placeholder 13"/>
          <p:cNvSpPr>
            <a:spLocks noGrp="1"/>
          </p:cNvSpPr>
          <p:nvPr>
            <p:ph type="body" sz="quarter" idx="16"/>
          </p:nvPr>
        </p:nvSpPr>
        <p:spPr>
          <a:xfrm>
            <a:off x="5989320" y="3941064"/>
            <a:ext cx="4754880" cy="1682750"/>
          </a:xfrm>
        </p:spPr>
        <p:txBody>
          <a:bodyPr/>
          <a:lstStyle>
            <a:lvl1pPr indent="-283464" marL="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01" name="Group 16"/>
          <p:cNvGrpSpPr/>
          <p:nvPr userDrawn="1"/>
        </p:nvGrpSpPr>
        <p:grpSpPr>
          <a:xfrm>
            <a:off x="-11882" y="3045007"/>
            <a:ext cx="4279082" cy="364"/>
            <a:chOff x="5475479" y="5537794"/>
            <a:chExt cx="4279082" cy="364"/>
          </a:xfrm>
        </p:grpSpPr>
        <p:cxnSp>
          <p:nvCxnSpPr>
            <p:cNvPr id="3145734" name="Straight Connector 23"/>
            <p:cNvCxnSpPr>
              <a:cxnSpLocks/>
            </p:cNvCxnSpPr>
            <p:nvPr/>
          </p:nvCxnSpPr>
          <p:spPr>
            <a:xfrm>
              <a:off x="5475479" y="5537976"/>
              <a:ext cx="3060700" cy="0"/>
            </a:xfrm>
            <a:prstGeom prst="line"/>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4"/>
            <p:cNvCxnSpPr>
              <a:cxnSpLocks/>
            </p:cNvCxnSpPr>
            <p:nvPr/>
          </p:nvCxnSpPr>
          <p:spPr>
            <a:xfrm flipV="1">
              <a:off x="8537690" y="5537794"/>
              <a:ext cx="1216871" cy="364"/>
            </a:xfrm>
            <a:prstGeom prst="line"/>
            <a:ln w="5715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09" name=""/>
        <p:cNvGrpSpPr/>
        <p:nvPr/>
      </p:nvGrpSpPr>
      <p:grpSpPr>
        <a:xfrm>
          <a:off x="0" y="0"/>
          <a:ext cx="0" cy="0"/>
          <a:chOff x="0" y="0"/>
          <a:chExt cx="0" cy="0"/>
        </a:xfrm>
      </p:grpSpPr>
      <p:sp>
        <p:nvSpPr>
          <p:cNvPr id="1048724" name="Rectangle 15"/>
          <p:cNvSpPr/>
          <p:nvPr userDrawn="1"/>
        </p:nvSpPr>
        <p:spPr>
          <a:xfrm>
            <a:off x="3962399" y="858"/>
            <a:ext cx="8271641" cy="6857142"/>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solidFill>
                <a:schemeClr val="tx2"/>
              </a:solidFill>
            </a:endParaRPr>
          </a:p>
        </p:txBody>
      </p:sp>
      <p:sp>
        <p:nvSpPr>
          <p:cNvPr id="1048725" name="Footer Placeholder 3"/>
          <p:cNvSpPr>
            <a:spLocks noGrp="1"/>
          </p:cNvSpPr>
          <p:nvPr>
            <p:ph type="ftr" sz="quarter" idx="11"/>
          </p:nvPr>
        </p:nvSpPr>
        <p:spPr/>
        <p:txBody>
          <a:bodyPr/>
          <a:p>
            <a:r>
              <a:rPr lang="en-US" noProof="0"/>
              <a:t>Presentation title</a:t>
            </a:r>
          </a:p>
        </p:txBody>
      </p:sp>
      <p:sp>
        <p:nvSpPr>
          <p:cNvPr id="1048726" name="Slide Number Placeholder 4"/>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t>‹#›</a:t>
            </a:fld>
            <a:endParaRPr lang="en-US" noProof="0"/>
          </a:p>
        </p:txBody>
      </p:sp>
      <p:sp>
        <p:nvSpPr>
          <p:cNvPr id="1048727" name="Title 8"/>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048728" name="Text Placeholder 10"/>
          <p:cNvSpPr>
            <a:spLocks noGrp="1"/>
          </p:cNvSpPr>
          <p:nvPr>
            <p:ph type="body" sz="quarter" idx="13"/>
          </p:nvPr>
        </p:nvSpPr>
        <p:spPr>
          <a:xfrm>
            <a:off x="6245352" y="1353312"/>
            <a:ext cx="4828032" cy="490538"/>
          </a:xfrm>
        </p:spPr>
        <p:txBody>
          <a:bodyPr/>
          <a:lstStyle>
            <a:lvl1pPr indent="0" marL="0">
              <a:lnSpc>
                <a:spcPct val="100000"/>
              </a:lnSpc>
              <a:spcBef>
                <a:spcPts val="0"/>
              </a:spcBef>
              <a:buNone/>
              <a:defRPr b="1" sz="2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29" name="Text Placeholder 10"/>
          <p:cNvSpPr>
            <a:spLocks noGrp="1"/>
          </p:cNvSpPr>
          <p:nvPr>
            <p:ph type="body" sz="quarter" idx="14"/>
          </p:nvPr>
        </p:nvSpPr>
        <p:spPr>
          <a:xfrm>
            <a:off x="6245352" y="3502152"/>
            <a:ext cx="4828032" cy="490538"/>
          </a:xfrm>
        </p:spPr>
        <p:txBody>
          <a:bodyPr/>
          <a:lstStyle>
            <a:lvl1pPr indent="0" marL="0">
              <a:lnSpc>
                <a:spcPct val="100000"/>
              </a:lnSpc>
              <a:spcBef>
                <a:spcPts val="0"/>
              </a:spcBef>
              <a:buNone/>
              <a:defRPr b="1" sz="2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048730" name="Text Placeholder 13"/>
          <p:cNvSpPr>
            <a:spLocks noGrp="1"/>
          </p:cNvSpPr>
          <p:nvPr>
            <p:ph type="body" sz="quarter" idx="15"/>
          </p:nvPr>
        </p:nvSpPr>
        <p:spPr>
          <a:xfrm>
            <a:off x="5971032" y="1792224"/>
            <a:ext cx="4754880" cy="1682750"/>
          </a:xfrm>
        </p:spPr>
        <p:txBody>
          <a:bodyPr/>
          <a:lstStyle>
            <a:lvl1pPr indent="-283464" marL="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048731" name="Text Placeholder 13"/>
          <p:cNvSpPr>
            <a:spLocks noGrp="1"/>
          </p:cNvSpPr>
          <p:nvPr>
            <p:ph type="body" sz="quarter" idx="16"/>
          </p:nvPr>
        </p:nvSpPr>
        <p:spPr>
          <a:xfrm>
            <a:off x="5971032" y="3941064"/>
            <a:ext cx="4754880" cy="1682750"/>
          </a:xfrm>
        </p:spPr>
        <p:txBody>
          <a:bodyPr/>
          <a:lstStyle>
            <a:lvl1pPr indent="-283464" marL="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10" name="Group 16"/>
          <p:cNvGrpSpPr/>
          <p:nvPr userDrawn="1"/>
        </p:nvGrpSpPr>
        <p:grpSpPr>
          <a:xfrm>
            <a:off x="-28308" y="2514621"/>
            <a:ext cx="5666632" cy="0"/>
            <a:chOff x="5464255" y="5541151"/>
            <a:chExt cx="5666632" cy="0"/>
          </a:xfrm>
        </p:grpSpPr>
        <p:cxnSp>
          <p:nvCxnSpPr>
            <p:cNvPr id="3145740" name="Straight Connector 23"/>
            <p:cNvCxnSpPr>
              <a:cxnSpLocks/>
            </p:cNvCxnSpPr>
            <p:nvPr/>
          </p:nvCxnSpPr>
          <p:spPr>
            <a:xfrm>
              <a:off x="5464255" y="5541151"/>
              <a:ext cx="3991534" cy="0"/>
            </a:xfrm>
            <a:prstGeom prst="line"/>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24"/>
            <p:cNvCxnSpPr>
              <a:cxnSpLocks/>
            </p:cNvCxnSpPr>
            <p:nvPr/>
          </p:nvCxnSpPr>
          <p:spPr>
            <a:xfrm>
              <a:off x="9454487" y="5541151"/>
              <a:ext cx="1676400" cy="0"/>
            </a:xfrm>
            <a:prstGeom prst="line"/>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1115367"/>
            <a:ext cx="10515600" cy="575321"/>
          </a:xfrm>
          <a:prstGeom prst="rect"/>
        </p:spPr>
        <p:txBody>
          <a:bodyPr anchor="t" bIns="45720" lIns="91440" rIns="91440" rtlCol="0" tIns="45720" vert="horz">
            <a:noAutofit/>
          </a:bodyPr>
          <a:p>
            <a:r>
              <a:rPr lang="en-US"/>
              <a:t>Click to edit Master title style</a:t>
            </a:r>
            <a:endParaRPr lang="en-PK"/>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lang="en-PK"/>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noAutofit/>
          </a:bodyPr>
          <a:lstStyle>
            <a:lvl1pPr algn="l">
              <a:defRPr sz="1200">
                <a:solidFill>
                  <a:schemeClr val="tx1">
                    <a:tint val="75000"/>
                  </a:schemeClr>
                </a:solidFill>
              </a:defRPr>
            </a:lvl1pPr>
          </a:lstStyle>
          <a:p>
            <a:endParaRPr lang="en-US" noProof="0"/>
          </a:p>
        </p:txBody>
      </p:sp>
      <p:sp>
        <p:nvSpPr>
          <p:cNvPr id="1048579" name="Footer Placeholder 4"/>
          <p:cNvSpPr>
            <a:spLocks noGrp="1"/>
          </p:cNvSpPr>
          <p:nvPr>
            <p:ph type="ftr" sz="quarter" idx="3"/>
          </p:nvPr>
        </p:nvSpPr>
        <p:spPr>
          <a:xfrm>
            <a:off x="411480" y="301752"/>
            <a:ext cx="1828800" cy="274320"/>
          </a:xfrm>
          <a:prstGeom prst="rect"/>
        </p:spPr>
        <p:txBody>
          <a:bodyPr anchor="ctr" bIns="45720" lIns="91440" rIns="91440" rtlCol="0" tIns="45720" vert="horz">
            <a:noAutofit/>
          </a:bodyPr>
          <a:lstStyle>
            <a:lvl1pPr algn="l">
              <a:defRPr sz="1200">
                <a:solidFill>
                  <a:schemeClr val="tx2"/>
                </a:solidFill>
              </a:defRPr>
            </a:lvl1pPr>
          </a:lstStyle>
          <a:p>
            <a:r>
              <a:rPr dirty="0" lang="en-US"/>
              <a:t>Presentation title</a:t>
            </a:r>
            <a:endParaRPr dirty="0" lang="en-PK"/>
          </a:p>
        </p:txBody>
      </p:sp>
      <p:sp>
        <p:nvSpPr>
          <p:cNvPr id="1048580" name="Slide Number Placeholder 5"/>
          <p:cNvSpPr>
            <a:spLocks noGrp="1"/>
          </p:cNvSpPr>
          <p:nvPr>
            <p:ph type="sldNum" sz="quarter" idx="4"/>
          </p:nvPr>
        </p:nvSpPr>
        <p:spPr>
          <a:xfrm>
            <a:off x="10122408" y="301752"/>
            <a:ext cx="1673352" cy="274320"/>
          </a:xfrm>
          <a:prstGeom prst="rect"/>
        </p:spPr>
        <p:txBody>
          <a:bodyPr anchor="ctr" bIns="45720" lIns="91440" rIns="91440" rtlCol="0" tIns="45720" vert="horz">
            <a:noAutofit/>
          </a:bodyPr>
          <a:lstStyle>
            <a:lvl1pPr algn="r">
              <a:defRPr sz="1200">
                <a:solidFill>
                  <a:schemeClr val="tx2"/>
                </a:solidFill>
              </a:defRPr>
            </a:lvl1pPr>
          </a:lstStyle>
          <a:p>
            <a:fld id="{5BFCF61C-3B18-4C03-8326-CC3B32D710C9}" type="slidenum">
              <a:rPr lang="en-US" noProof="0" smtClean="0"/>
              <a:t>‹#›</a:t>
            </a:fld>
            <a:endParaRPr lang="en-US" noProof="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dt="0" ftr="1" hdr="0" sldNum="1"/>
  <p:txStyles>
    <p:titleStyle>
      <a:lvl1pPr algn="l" defTabSz="914400" eaLnBrk="1" hangingPunct="1" latinLnBrk="0" rtl="0">
        <a:lnSpc>
          <a:spcPct val="80000"/>
        </a:lnSpc>
        <a:spcBef>
          <a:spcPct val="0"/>
        </a:spcBef>
        <a:buNone/>
        <a:defRPr baseline="0" cap="all" sz="4400" kern="1200">
          <a:solidFill>
            <a:schemeClr val="tx2"/>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uman-Activity-Recognition-master.zip" TargetMode="External"/><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32" name=""/>
        <p:cNvGrpSpPr/>
        <p:nvPr/>
      </p:nvGrpSpPr>
      <p:grpSpPr>
        <a:xfrm>
          <a:off x="0" y="0"/>
          <a:ext cx="0" cy="0"/>
          <a:chOff x="0" y="0"/>
          <a:chExt cx="0" cy="0"/>
        </a:xfrm>
      </p:grpSpPr>
      <p:sp useBgFill="1">
        <p:nvSpPr>
          <p:cNvPr id="1048583" name="Title 23"/>
          <p:cNvSpPr>
            <a:spLocks noGrp="1"/>
          </p:cNvSpPr>
          <p:nvPr>
            <p:ph type="ctrTitle"/>
          </p:nvPr>
        </p:nvSpPr>
        <p:spPr>
          <a:xfrm>
            <a:off x="157316" y="599768"/>
            <a:ext cx="11700387" cy="2172929"/>
          </a:xfrm>
        </p:spPr>
        <p:txBody>
          <a:bodyPr>
            <a:normAutofit/>
          </a:bodyPr>
          <a:p>
            <a:r>
              <a:rPr b="1" dirty="0" lang="en-US">
                <a:solidFill>
                  <a:schemeClr val="bg1">
                    <a:lumMod val="95000"/>
                  </a:schemeClr>
                </a:solidFill>
              </a:rPr>
              <a:t>HUMAN ACTIVITY RECOGNITION USING SMARTPHONES</a:t>
            </a:r>
          </a:p>
        </p:txBody>
      </p:sp>
      <p:sp>
        <p:nvSpPr>
          <p:cNvPr id="1048584" name="Subtitle 10"/>
          <p:cNvSpPr>
            <a:spLocks noGrp="1"/>
          </p:cNvSpPr>
          <p:nvPr>
            <p:ph type="subTitle" idx="1"/>
          </p:nvPr>
        </p:nvSpPr>
        <p:spPr>
          <a:xfrm>
            <a:off x="6270171" y="3717890"/>
            <a:ext cx="5587531" cy="3014506"/>
          </a:xfrm>
        </p:spPr>
        <p:txBody>
          <a:bodyPr/>
          <a:p>
            <a:r>
              <a:rPr b="0" dirty="0" lang="en-US"/>
              <a:t>Team Members:</a:t>
            </a:r>
          </a:p>
          <a:p>
            <a:endParaRPr b="0" dirty="0" lang="en-US"/>
          </a:p>
          <a:p>
            <a:pPr>
              <a:lnSpc>
                <a:spcPct val="100000"/>
              </a:lnSpc>
            </a:pPr>
            <a:r>
              <a:rPr b="0" dirty="0" lang="en-US"/>
              <a:t>G.V.V. Lalith Krishna   (22501A0563)</a:t>
            </a:r>
          </a:p>
          <a:p>
            <a:pPr>
              <a:lnSpc>
                <a:spcPct val="100000"/>
              </a:lnSpc>
            </a:pPr>
            <a:r>
              <a:rPr b="0" dirty="0" lang="en-US"/>
              <a:t>G. Saethu Sai              (22501A0561)</a:t>
            </a:r>
            <a:endParaRPr b="0" dirty="0" lang="en-IN"/>
          </a:p>
          <a:p>
            <a:pPr>
              <a:lnSpc>
                <a:spcPct val="100000"/>
              </a:lnSpc>
            </a:pPr>
            <a:r>
              <a:rPr b="0" dirty="0" lang="en-US"/>
              <a:t>G. Devi Priya Anjali     (22501A0558)</a:t>
            </a:r>
          </a:p>
          <a:p>
            <a:pPr>
              <a:lnSpc>
                <a:spcPct val="100000"/>
              </a:lnSpc>
            </a:pPr>
            <a:r>
              <a:rPr b="0" dirty="0" lang="en-IN"/>
              <a:t>A. Sai Anil Kumar        </a:t>
            </a:r>
            <a:r>
              <a:rPr b="0" dirty="0" lang="en-US"/>
              <a:t>(22501A0516)</a:t>
            </a:r>
          </a:p>
          <a:p>
            <a:endParaRPr b="0" dirty="0" lang="en-P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76" name=""/>
        <p:cNvGrpSpPr/>
        <p:nvPr/>
      </p:nvGrpSpPr>
      <p:grpSpPr>
        <a:xfrm>
          <a:off x="0" y="0"/>
          <a:ext cx="0" cy="0"/>
          <a:chOff x="0" y="0"/>
          <a:chExt cx="0" cy="0"/>
        </a:xfrm>
      </p:grpSpPr>
      <p:sp>
        <p:nvSpPr>
          <p:cNvPr id="1048633"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LOGISTIC REGRESSION</a:t>
            </a:r>
          </a:p>
        </p:txBody>
      </p:sp>
      <p:sp>
        <p:nvSpPr>
          <p:cNvPr id="1048634" name="Content Placeholder 4"/>
          <p:cNvSpPr>
            <a:spLocks noGrp="1"/>
          </p:cNvSpPr>
          <p:nvPr>
            <p:ph idx="1"/>
          </p:nvPr>
        </p:nvSpPr>
        <p:spPr>
          <a:xfrm>
            <a:off x="221061" y="1034981"/>
            <a:ext cx="11538320" cy="2288322"/>
          </a:xfrm>
        </p:spPr>
        <p:txBody>
          <a:bodyPr/>
          <a:p>
            <a:r>
              <a:rPr b="0" dirty="0" lang="en-US">
                <a:latin typeface="Calibri" panose="020F0502020204030204" pitchFamily="34" charset="0"/>
                <a:ea typeface="Calibri" panose="020F0502020204030204" pitchFamily="34" charset="0"/>
                <a:cs typeface="Calibri" panose="020F0502020204030204" pitchFamily="34" charset="0"/>
              </a:rPr>
              <a:t>Logistic Regression is a supervised machine learning algorithm used for binary or multiclass classification tasks. In the context of this project, it is used to classify human activities based on sensor data (accelerometer and gyroscope readings). Logistic Regression models the relationship between the input features and the probability of a particular activity occurring, outputting the likelihood of each activity class (e.g., walking, sitting, running). It is simple, efficient, and effective for tasks where the classes are linearly separable.</a:t>
            </a:r>
          </a:p>
        </p:txBody>
      </p:sp>
      <p:pic>
        <p:nvPicPr>
          <p:cNvPr id="2097159" name="Picture 5"/>
          <p:cNvPicPr>
            <a:picLocks noChangeAspect="1"/>
          </p:cNvPicPr>
          <p:nvPr/>
        </p:nvPicPr>
        <p:blipFill>
          <a:blip xmlns:r="http://schemas.openxmlformats.org/officeDocument/2006/relationships" r:embed="rId1"/>
          <a:stretch>
            <a:fillRect/>
          </a:stretch>
        </p:blipFill>
        <p:spPr>
          <a:xfrm>
            <a:off x="150725" y="3429000"/>
            <a:ext cx="6162359" cy="2568162"/>
          </a:xfrm>
          <a:prstGeom prst="rect"/>
        </p:spPr>
      </p:pic>
      <p:pic>
        <p:nvPicPr>
          <p:cNvPr id="2097160" name="Picture 7"/>
          <p:cNvPicPr>
            <a:picLocks noChangeAspect="1"/>
          </p:cNvPicPr>
          <p:nvPr/>
        </p:nvPicPr>
        <p:blipFill>
          <a:blip xmlns:r="http://schemas.openxmlformats.org/officeDocument/2006/relationships" r:embed="rId2"/>
          <a:stretch>
            <a:fillRect/>
          </a:stretch>
        </p:blipFill>
        <p:spPr>
          <a:xfrm>
            <a:off x="6557191" y="3429000"/>
            <a:ext cx="5532599" cy="256816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79" name=""/>
        <p:cNvGrpSpPr/>
        <p:nvPr/>
      </p:nvGrpSpPr>
      <p:grpSpPr>
        <a:xfrm>
          <a:off x="0" y="0"/>
          <a:ext cx="0" cy="0"/>
          <a:chOff x="0" y="0"/>
          <a:chExt cx="0" cy="0"/>
        </a:xfrm>
      </p:grpSpPr>
      <p:sp>
        <p:nvSpPr>
          <p:cNvPr id="1048638"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K-Nearest Neighbors (KNN)</a:t>
            </a:r>
          </a:p>
        </p:txBody>
      </p:sp>
      <p:sp>
        <p:nvSpPr>
          <p:cNvPr id="1048639" name="Content Placeholder 4"/>
          <p:cNvSpPr>
            <a:spLocks noGrp="1"/>
          </p:cNvSpPr>
          <p:nvPr>
            <p:ph idx="1"/>
          </p:nvPr>
        </p:nvSpPr>
        <p:spPr>
          <a:xfrm>
            <a:off x="221061" y="1034981"/>
            <a:ext cx="11538320" cy="2288322"/>
          </a:xfrm>
        </p:spPr>
        <p:txBody>
          <a:bodyPr/>
          <a:p>
            <a:r>
              <a:rPr b="0" dirty="0" lang="en-US">
                <a:latin typeface="Calibri" panose="020F0502020204030204" pitchFamily="34" charset="0"/>
                <a:ea typeface="Calibri" panose="020F0502020204030204" pitchFamily="34" charset="0"/>
                <a:cs typeface="Calibri" panose="020F0502020204030204" pitchFamily="34" charset="0"/>
              </a:rPr>
              <a:t>K-Nearest Neighbors (KNN) is a supervised machine learning algorithm used for classification tasks. In this project, KNN is applied to classify human activities based on sensor data (accelerometer and gyroscope readings). The algorithm works by identifying the 'K' closest data points (neighbors) in the training set and assigning the most common activity class among them to the test data. KNN is simple to implement, requires no training phase, and performs well in activity recognition when the data is well-defined and the classes are distinct.</a:t>
            </a:r>
          </a:p>
        </p:txBody>
      </p:sp>
      <p:pic>
        <p:nvPicPr>
          <p:cNvPr id="2097161" name="Picture 3"/>
          <p:cNvPicPr>
            <a:picLocks noChangeAspect="1"/>
          </p:cNvPicPr>
          <p:nvPr/>
        </p:nvPicPr>
        <p:blipFill>
          <a:blip xmlns:r="http://schemas.openxmlformats.org/officeDocument/2006/relationships" r:embed="rId1"/>
          <a:srcRect r="13471"/>
          <a:stretch>
            <a:fillRect/>
          </a:stretch>
        </p:blipFill>
        <p:spPr>
          <a:xfrm>
            <a:off x="221061" y="3988084"/>
            <a:ext cx="6320413" cy="2568163"/>
          </a:xfrm>
          <a:prstGeom prst="rect"/>
        </p:spPr>
      </p:pic>
      <p:pic>
        <p:nvPicPr>
          <p:cNvPr id="2097162" name="Picture 8"/>
          <p:cNvPicPr>
            <a:picLocks noChangeAspect="1"/>
          </p:cNvPicPr>
          <p:nvPr/>
        </p:nvPicPr>
        <p:blipFill>
          <a:blip xmlns:r="http://schemas.openxmlformats.org/officeDocument/2006/relationships" r:embed="rId2"/>
          <a:stretch>
            <a:fillRect/>
          </a:stretch>
        </p:blipFill>
        <p:spPr>
          <a:xfrm>
            <a:off x="6729745" y="3988084"/>
            <a:ext cx="5029636" cy="256816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82" name=""/>
        <p:cNvGrpSpPr/>
        <p:nvPr/>
      </p:nvGrpSpPr>
      <p:grpSpPr>
        <a:xfrm>
          <a:off x="0" y="0"/>
          <a:ext cx="0" cy="0"/>
          <a:chOff x="0" y="0"/>
          <a:chExt cx="0" cy="0"/>
        </a:xfrm>
      </p:grpSpPr>
      <p:sp>
        <p:nvSpPr>
          <p:cNvPr id="1048643"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SUPPORT VECTOR MACHINES (SVM)</a:t>
            </a:r>
          </a:p>
        </p:txBody>
      </p:sp>
      <p:sp>
        <p:nvSpPr>
          <p:cNvPr id="1048644" name="Content Placeholder 4"/>
          <p:cNvSpPr>
            <a:spLocks noGrp="1"/>
          </p:cNvSpPr>
          <p:nvPr>
            <p:ph idx="1"/>
          </p:nvPr>
        </p:nvSpPr>
        <p:spPr>
          <a:xfrm>
            <a:off x="221061" y="1034981"/>
            <a:ext cx="11538320" cy="2288322"/>
          </a:xfrm>
        </p:spPr>
        <p:txBody>
          <a:bodyPr/>
          <a:p>
            <a:r>
              <a:rPr b="0" dirty="0" lang="en-US">
                <a:latin typeface="Calibri" panose="020F0502020204030204" pitchFamily="34" charset="0"/>
                <a:ea typeface="Calibri" panose="020F0502020204030204" pitchFamily="34" charset="0"/>
                <a:cs typeface="Calibri" panose="020F0502020204030204" pitchFamily="34" charset="0"/>
              </a:rPr>
              <a:t>Support Vector Machine (SVM) is a supervised machine learning algorithm used for classification tasks. In this project, SVM is applied to classify human activities based on sensor data (accelerometer and gyroscope readings). The algorithm works by finding the optimal hyperplane that separates different activity classes in the feature space. SVM can handle both linear and non-linear classification by using kernel functions, making it effective for complex activity recognition tasks. It performs well when there is a clear margin of separation between activity classes and can handle high-dimensional data efficiently.</a:t>
            </a:r>
          </a:p>
        </p:txBody>
      </p:sp>
      <p:pic>
        <p:nvPicPr>
          <p:cNvPr id="2097163" name="Picture 5"/>
          <p:cNvPicPr>
            <a:picLocks noChangeAspect="1"/>
          </p:cNvPicPr>
          <p:nvPr/>
        </p:nvPicPr>
        <p:blipFill>
          <a:blip xmlns:r="http://schemas.openxmlformats.org/officeDocument/2006/relationships" r:embed="rId1"/>
          <a:stretch>
            <a:fillRect/>
          </a:stretch>
        </p:blipFill>
        <p:spPr>
          <a:xfrm>
            <a:off x="221061" y="4027897"/>
            <a:ext cx="6300319" cy="2606266"/>
          </a:xfrm>
          <a:prstGeom prst="rect"/>
        </p:spPr>
      </p:pic>
      <p:pic>
        <p:nvPicPr>
          <p:cNvPr id="2097164" name="Picture 7"/>
          <p:cNvPicPr>
            <a:picLocks noChangeAspect="1"/>
          </p:cNvPicPr>
          <p:nvPr/>
        </p:nvPicPr>
        <p:blipFill>
          <a:blip xmlns:r="http://schemas.openxmlformats.org/officeDocument/2006/relationships" r:embed="rId2"/>
          <a:stretch>
            <a:fillRect/>
          </a:stretch>
        </p:blipFill>
        <p:spPr>
          <a:xfrm>
            <a:off x="6651519" y="4027897"/>
            <a:ext cx="5448772" cy="260626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85" name=""/>
        <p:cNvGrpSpPr/>
        <p:nvPr/>
      </p:nvGrpSpPr>
      <p:grpSpPr>
        <a:xfrm>
          <a:off x="0" y="0"/>
          <a:ext cx="0" cy="0"/>
          <a:chOff x="0" y="0"/>
          <a:chExt cx="0" cy="0"/>
        </a:xfrm>
      </p:grpSpPr>
      <p:sp>
        <p:nvSpPr>
          <p:cNvPr id="1048648"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COMPARISON OF 3 MODELS :</a:t>
            </a:r>
            <a:br>
              <a:rPr b="1" dirty="0" sz="4000" lang="en-US">
                <a:ea typeface="Calibri" panose="020F0502020204030204" pitchFamily="34" charset="0"/>
                <a:cs typeface="Calibri" panose="020F0502020204030204" pitchFamily="34" charset="0"/>
              </a:rPr>
            </a:br>
            <a:endParaRPr b="1" dirty="0" sz="4000" lang="en-US">
              <a:ea typeface="Calibri" panose="020F0502020204030204" pitchFamily="34" charset="0"/>
              <a:cs typeface="Calibri" panose="020F0502020204030204" pitchFamily="34" charset="0"/>
            </a:endParaRPr>
          </a:p>
        </p:txBody>
      </p:sp>
      <p:sp>
        <p:nvSpPr>
          <p:cNvPr id="1048649" name="Content Placeholder 4"/>
          <p:cNvSpPr>
            <a:spLocks noGrp="1"/>
          </p:cNvSpPr>
          <p:nvPr>
            <p:ph idx="1"/>
          </p:nvPr>
        </p:nvSpPr>
        <p:spPr>
          <a:xfrm>
            <a:off x="221061" y="1034981"/>
            <a:ext cx="11538320" cy="2288322"/>
          </a:xfrm>
        </p:spPr>
        <p:txBody>
          <a:bodyPr/>
          <a:p>
            <a:r>
              <a:rPr b="0" dirty="0" lang="en-US">
                <a:latin typeface="Calibri" panose="020F0502020204030204" pitchFamily="34" charset="0"/>
                <a:ea typeface="Calibri" panose="020F0502020204030204" pitchFamily="34" charset="0"/>
                <a:cs typeface="Calibri" panose="020F0502020204030204" pitchFamily="34" charset="0"/>
              </a:rPr>
              <a:t>While SVM performs best in terms of accuracy for complex, high-dimensional data, KNN is simple and effective for smaller datasets with clear class boundaries. Logistic Regression serves as a strong baseline but may struggle with non-linear activity patterns. The choice of model depends on dataset characteristics, computational resources, and the required classification performance.</a:t>
            </a:r>
          </a:p>
        </p:txBody>
      </p:sp>
      <p:pic>
        <p:nvPicPr>
          <p:cNvPr id="2097165" name="Picture 3"/>
          <p:cNvPicPr>
            <a:picLocks noChangeAspect="1"/>
          </p:cNvPicPr>
          <p:nvPr/>
        </p:nvPicPr>
        <p:blipFill>
          <a:blip xmlns:r="http://schemas.openxmlformats.org/officeDocument/2006/relationships" r:embed="rId1"/>
          <a:stretch>
            <a:fillRect/>
          </a:stretch>
        </p:blipFill>
        <p:spPr>
          <a:xfrm>
            <a:off x="221061" y="3109263"/>
            <a:ext cx="7285351" cy="121930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88" name=""/>
        <p:cNvGrpSpPr/>
        <p:nvPr/>
      </p:nvGrpSpPr>
      <p:grpSpPr>
        <a:xfrm>
          <a:off x="0" y="0"/>
          <a:ext cx="0" cy="0"/>
          <a:chOff x="0" y="0"/>
          <a:chExt cx="0" cy="0"/>
        </a:xfrm>
      </p:grpSpPr>
      <p:sp>
        <p:nvSpPr>
          <p:cNvPr id="1048653"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CONCLUSION &amp; FUTURE SCOPE</a:t>
            </a:r>
          </a:p>
        </p:txBody>
      </p:sp>
      <p:sp>
        <p:nvSpPr>
          <p:cNvPr id="1048654" name="Content Placeholder 4"/>
          <p:cNvSpPr>
            <a:spLocks noGrp="1"/>
          </p:cNvSpPr>
          <p:nvPr>
            <p:ph idx="1"/>
          </p:nvPr>
        </p:nvSpPr>
        <p:spPr>
          <a:xfrm>
            <a:off x="221061" y="1034980"/>
            <a:ext cx="11538320" cy="5670619"/>
          </a:xfrm>
        </p:spPr>
        <p:txBody>
          <a:bodyPr/>
          <a:p>
            <a:r>
              <a:rPr b="0" dirty="0" sz="1700" lang="en-US">
                <a:latin typeface="Calibri" panose="020F0502020204030204" pitchFamily="34" charset="0"/>
                <a:ea typeface="Calibri" panose="020F0502020204030204" pitchFamily="34" charset="0"/>
                <a:cs typeface="Calibri" panose="020F0502020204030204" pitchFamily="34" charset="0"/>
              </a:rPr>
              <a:t>This project successfully implemented and compared three supervised machine learning models—K-Nearest Neighbors (KNN), Support Vector Machine (SVM), and Logistic Regression—for Human Activity Recognition (HAR) using sensor data (accelerometer and gyroscope readings). Each model demonstrated distinct strengths: KNN for simplicity and interpretability, SVM for handling complex, high-dimensional data, and Logistic Regression for fast, probabilistic classification. The models performed well in classifying common human activities such as walking, running, and sitting, proving the potential of sensor-based activity recognition.</a:t>
            </a:r>
          </a:p>
          <a:p>
            <a:pPr>
              <a:buNone/>
            </a:pPr>
            <a:r>
              <a:rPr dirty="0" sz="1700" lang="en-US"/>
              <a:t>Future Scope:</a:t>
            </a:r>
          </a:p>
          <a:p>
            <a:pPr indent="-285750" marL="285750">
              <a:buFont typeface="Wingdings" panose="05000000000000000000" pitchFamily="2" charset="2"/>
              <a:buChar char="Ø"/>
            </a:pPr>
            <a:r>
              <a:rPr dirty="0" sz="1700" lang="en-US">
                <a:latin typeface="Calibri" panose="020F0502020204030204" pitchFamily="34" charset="0"/>
                <a:ea typeface="Calibri" panose="020F0502020204030204" pitchFamily="34" charset="0"/>
                <a:cs typeface="Calibri" panose="020F0502020204030204" pitchFamily="34" charset="0"/>
              </a:rPr>
              <a:t>Real-Time Activity Recognition</a:t>
            </a:r>
          </a:p>
          <a:p>
            <a:r>
              <a:rPr b="0" dirty="0" sz="1700" lang="en-US">
                <a:latin typeface="Calibri" panose="020F0502020204030204" pitchFamily="34" charset="0"/>
                <a:ea typeface="Calibri" panose="020F0502020204030204" pitchFamily="34" charset="0"/>
                <a:cs typeface="Calibri" panose="020F0502020204030204" pitchFamily="34" charset="0"/>
              </a:rPr>
              <a:t>Implement the model in a mobile app for live activity tracking, allowing users to monitor their activities in real time.</a:t>
            </a:r>
          </a:p>
          <a:p>
            <a:pPr indent="-285750" marL="285750">
              <a:buFont typeface="Wingdings" panose="05000000000000000000" pitchFamily="2" charset="2"/>
              <a:buChar char="Ø"/>
            </a:pPr>
            <a:r>
              <a:rPr dirty="0" sz="1700" lang="en-US">
                <a:latin typeface="Calibri" panose="020F0502020204030204" pitchFamily="34" charset="0"/>
                <a:ea typeface="Calibri" panose="020F0502020204030204" pitchFamily="34" charset="0"/>
                <a:cs typeface="Calibri" panose="020F0502020204030204" pitchFamily="34" charset="0"/>
              </a:rPr>
              <a:t>Integration with IoT &amp; Wearable Devices:</a:t>
            </a:r>
            <a:r>
              <a:rPr b="0" dirty="0" sz="1700" lang="en-US">
                <a:latin typeface="Calibri" panose="020F0502020204030204" pitchFamily="34" charset="0"/>
                <a:ea typeface="Calibri" panose="020F0502020204030204" pitchFamily="34" charset="0"/>
                <a:cs typeface="Calibri" panose="020F0502020204030204" pitchFamily="34" charset="0"/>
              </a:rPr>
              <a:t> Extend the system to smartwatches and fitness bands for continuous activity tracking.</a:t>
            </a:r>
          </a:p>
          <a:p>
            <a:r>
              <a:rPr b="0" dirty="0" sz="1700" lang="en-US">
                <a:latin typeface="Calibri" panose="020F0502020204030204" pitchFamily="34" charset="0"/>
                <a:ea typeface="Calibri" panose="020F0502020204030204" pitchFamily="34" charset="0"/>
                <a:cs typeface="Calibri" panose="020F0502020204030204" pitchFamily="34" charset="0"/>
              </a:rPr>
              <a:t>Enhance healthcare applications by incorporating activity recognition for better health monitoring, fall detection, and elderly care.</a:t>
            </a:r>
          </a:p>
          <a:p>
            <a:pPr algn="just" indent="-285750" lvl="0" marL="285750" marR="53975">
              <a:lnSpc>
                <a:spcPct val="150000"/>
              </a:lnSpc>
              <a:spcBef>
                <a:spcPts val="45"/>
              </a:spcBef>
              <a:buFont typeface="Wingdings" panose="05000000000000000000" pitchFamily="2" charset="2"/>
              <a:buChar char="Ø"/>
              <a:tabLst>
                <a:tab algn="l" pos="457200"/>
              </a:tabLst>
            </a:pPr>
            <a:r>
              <a:rPr b="1" dirty="0" sz="1700" lang="en-IN">
                <a:effectLst/>
                <a:latin typeface="Calibri" panose="020F0502020204030204" pitchFamily="34" charset="0"/>
                <a:ea typeface="Calibri" panose="020F0502020204030204" pitchFamily="34" charset="0"/>
                <a:cs typeface="Calibri" panose="020F0502020204030204" pitchFamily="34" charset="0"/>
              </a:rPr>
              <a:t>Activity Prediction &amp; Anomaly Detection</a:t>
            </a:r>
            <a:r>
              <a:rPr dirty="0" sz="1700" lang="en-IN">
                <a:effectLst/>
                <a:latin typeface="Calibri" panose="020F0502020204030204" pitchFamily="34" charset="0"/>
                <a:ea typeface="Calibri" panose="020F0502020204030204" pitchFamily="34" charset="0"/>
                <a:cs typeface="Calibri" panose="020F0502020204030204" pitchFamily="34" charset="0"/>
              </a:rPr>
              <a:t> :</a:t>
            </a:r>
            <a:r>
              <a:rPr b="0" dirty="0" sz="1700" lang="en-IN">
                <a:effectLst/>
                <a:latin typeface="Calibri" panose="020F0502020204030204" pitchFamily="34" charset="0"/>
                <a:ea typeface="Calibri" panose="020F0502020204030204" pitchFamily="34" charset="0"/>
                <a:cs typeface="Calibri" panose="020F0502020204030204" pitchFamily="34" charset="0"/>
              </a:rPr>
              <a:t>Extend the system to predict future activities based on </a:t>
            </a:r>
            <a:r>
              <a:rPr b="0" dirty="0" sz="1700" lang="en-IN" err="1">
                <a:effectLst/>
                <a:latin typeface="Calibri" panose="020F0502020204030204" pitchFamily="34" charset="0"/>
                <a:ea typeface="Calibri" panose="020F0502020204030204" pitchFamily="34" charset="0"/>
                <a:cs typeface="Calibri" panose="020F0502020204030204" pitchFamily="34" charset="0"/>
              </a:rPr>
              <a:t>behavior</a:t>
            </a:r>
            <a:r>
              <a:rPr b="0" dirty="0" sz="1700" lang="en-IN">
                <a:effectLst/>
                <a:latin typeface="Calibri" panose="020F0502020204030204" pitchFamily="34" charset="0"/>
                <a:ea typeface="Calibri" panose="020F0502020204030204" pitchFamily="34" charset="0"/>
                <a:cs typeface="Calibri" panose="020F0502020204030204" pitchFamily="34" charset="0"/>
              </a:rPr>
              <a:t> patterns.</a:t>
            </a:r>
          </a:p>
          <a:p>
            <a:pPr algn="just" lvl="0" marR="53975">
              <a:lnSpc>
                <a:spcPct val="150000"/>
              </a:lnSpc>
              <a:spcBef>
                <a:spcPts val="45"/>
              </a:spcBef>
              <a:tabLst>
                <a:tab algn="l" pos="457200"/>
              </a:tabLst>
            </a:pPr>
            <a:r>
              <a:rPr b="0" dirty="0" sz="1700" lang="en-IN">
                <a:effectLst/>
                <a:latin typeface="Calibri" panose="020F0502020204030204" pitchFamily="34" charset="0"/>
                <a:ea typeface="Calibri" panose="020F0502020204030204" pitchFamily="34" charset="0"/>
                <a:cs typeface="Calibri" panose="020F0502020204030204" pitchFamily="34" charset="0"/>
              </a:rPr>
              <a:t>Detect abnormal activities for security and healthcare applications (e.g., fall detection for elderly monitoring).</a:t>
            </a:r>
          </a:p>
          <a:p>
            <a:pPr>
              <a:buFont typeface="Arial" panose="020B0604020202020204" pitchFamily="34" charset="0"/>
              <a:buChar char="•"/>
            </a:pPr>
            <a:endParaRPr b="0" dirty="0" sz="1700" lang="en-US">
              <a:latin typeface="Calibri" panose="020F0502020204030204" pitchFamily="34" charset="0"/>
              <a:ea typeface="Calibri" panose="020F0502020204030204" pitchFamily="34" charset="0"/>
              <a:cs typeface="Calibri" panose="020F0502020204030204" pitchFamily="34" charset="0"/>
            </a:endParaRPr>
          </a:p>
          <a:p>
            <a:endParaRPr dirty="0" sz="17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91" name=""/>
        <p:cNvGrpSpPr/>
        <p:nvPr/>
      </p:nvGrpSpPr>
      <p:grpSpPr>
        <a:xfrm>
          <a:off x="0" y="0"/>
          <a:ext cx="0" cy="0"/>
          <a:chOff x="0" y="0"/>
          <a:chExt cx="0" cy="0"/>
        </a:xfrm>
      </p:grpSpPr>
      <p:pic>
        <p:nvPicPr>
          <p:cNvPr id="2097166" name="Picture 4" descr="100+ Thank You Pictures | Download Free Images on Unsplash"/>
          <p:cNvPicPr>
            <a:picLocks noChangeAspect="1" noChangeArrowheads="1"/>
          </p:cNvPicPr>
          <p:nvPr/>
        </p:nvPicPr>
        <p:blipFill>
          <a:blip xmlns:r="http://schemas.openxmlformats.org/officeDocument/2006/relationships" r:embed="rId1"/>
          <a:srcRect/>
          <a:stretch>
            <a:fillRect/>
          </a:stretch>
        </p:blipFill>
        <p:spPr bwMode="auto">
          <a:xfrm>
            <a:off x="0" y="0"/>
            <a:ext cx="12192000" cy="6858000"/>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52" name=""/>
        <p:cNvGrpSpPr/>
        <p:nvPr/>
      </p:nvGrpSpPr>
      <p:grpSpPr>
        <a:xfrm>
          <a:off x="0" y="0"/>
          <a:ext cx="0" cy="0"/>
          <a:chOff x="0" y="0"/>
          <a:chExt cx="0" cy="0"/>
        </a:xfrm>
      </p:grpSpPr>
      <p:sp>
        <p:nvSpPr>
          <p:cNvPr id="1048592" name="Title 1"/>
          <p:cNvSpPr>
            <a:spLocks noGrp="1"/>
          </p:cNvSpPr>
          <p:nvPr>
            <p:ph type="title"/>
          </p:nvPr>
        </p:nvSpPr>
        <p:spPr>
          <a:xfrm>
            <a:off x="150725" y="301753"/>
            <a:ext cx="9642499" cy="733227"/>
          </a:xfrm>
        </p:spPr>
        <p:txBody>
          <a:bodyPr/>
          <a:p>
            <a:r>
              <a:rPr b="1" dirty="0" sz="4000" lang="en-US"/>
              <a:t>ABSTARCT</a:t>
            </a:r>
          </a:p>
        </p:txBody>
      </p:sp>
      <p:sp>
        <p:nvSpPr>
          <p:cNvPr id="1048593" name="Content Placeholder 4"/>
          <p:cNvSpPr>
            <a:spLocks noGrp="1"/>
          </p:cNvSpPr>
          <p:nvPr>
            <p:ph idx="1"/>
          </p:nvPr>
        </p:nvSpPr>
        <p:spPr>
          <a:xfrm>
            <a:off x="221063" y="1199534"/>
            <a:ext cx="7280949" cy="5279923"/>
          </a:xfrm>
        </p:spPr>
        <p:txBody>
          <a:bodyPr/>
          <a:p>
            <a:r>
              <a:rPr b="0" dirty="0" lang="en-US"/>
              <a:t>Human Activity Recognition (HAR) is a machine learning-driven approach to identifying human movements using sensor . It plays a vital role in healthcare, fitness tracking, smart environments, and surveillance. This project focuses on developing an accurate HAR model by preprocessing sensor data and applying classification techniques. The goal is to enhance real-time activity detection for practical applications in smart wearables and IoT systems.</a:t>
            </a:r>
          </a:p>
        </p:txBody>
      </p:sp>
      <p:pic>
        <p:nvPicPr>
          <p:cNvPr id="2097152" name="Picture 2" descr="Human Activity Recognition With Neural Networks 👥"/>
          <p:cNvPicPr>
            <a:picLocks noChangeAspect="1" noChangeArrowheads="1"/>
          </p:cNvPicPr>
          <p:nvPr/>
        </p:nvPicPr>
        <p:blipFill rotWithShape="1">
          <a:blip xmlns:r="http://schemas.openxmlformats.org/officeDocument/2006/relationships" r:embed="rId1"/>
          <a:srcRect t="2671"/>
          <a:stretch>
            <a:fillRect/>
          </a:stretch>
        </p:blipFill>
        <p:spPr bwMode="auto">
          <a:xfrm>
            <a:off x="7676414" y="959874"/>
            <a:ext cx="4233620" cy="4938252"/>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55" name=""/>
        <p:cNvGrpSpPr/>
        <p:nvPr/>
      </p:nvGrpSpPr>
      <p:grpSpPr>
        <a:xfrm>
          <a:off x="0" y="0"/>
          <a:ext cx="0" cy="0"/>
          <a:chOff x="0" y="0"/>
          <a:chExt cx="0" cy="0"/>
        </a:xfrm>
      </p:grpSpPr>
      <p:sp>
        <p:nvSpPr>
          <p:cNvPr id="1048597" name="Title 1"/>
          <p:cNvSpPr>
            <a:spLocks noGrp="1"/>
          </p:cNvSpPr>
          <p:nvPr>
            <p:ph type="title"/>
          </p:nvPr>
        </p:nvSpPr>
        <p:spPr>
          <a:xfrm>
            <a:off x="150725" y="301753"/>
            <a:ext cx="9642499" cy="733227"/>
          </a:xfrm>
        </p:spPr>
        <p:txBody>
          <a:bodyPr/>
          <a:p>
            <a:r>
              <a:rPr b="1" dirty="0" sz="4000" lang="en-US"/>
              <a:t>PROBLEM STATEMENT</a:t>
            </a:r>
          </a:p>
        </p:txBody>
      </p:sp>
      <p:sp>
        <p:nvSpPr>
          <p:cNvPr id="1048598" name="Content Placeholder 4"/>
          <p:cNvSpPr>
            <a:spLocks noGrp="1"/>
          </p:cNvSpPr>
          <p:nvPr>
            <p:ph idx="1"/>
          </p:nvPr>
        </p:nvSpPr>
        <p:spPr>
          <a:xfrm>
            <a:off x="221063" y="1199534"/>
            <a:ext cx="11475218" cy="5279923"/>
          </a:xfrm>
        </p:spPr>
        <p:txBody>
          <a:bodyPr/>
          <a:p>
            <a:r>
              <a:rPr b="0" dirty="0" lang="en-US">
                <a:effectLst/>
                <a:latin typeface="Calibri" panose="020F0502020204030204" pitchFamily="34" charset="0"/>
                <a:ea typeface="Times New Roman" panose="02020603050405020304" pitchFamily="18" charset="0"/>
              </a:rPr>
              <a:t>The rise of smartphones equipped with motion sensors like accelerometers and gyroscopes presents an opportunity for intelligent Human Activity Recognition (HAR) systems. </a:t>
            </a:r>
            <a:r>
              <a:rPr b="0" dirty="0" lang="en-US">
                <a:latin typeface="Calibri" panose="020F0502020204030204" pitchFamily="34" charset="0"/>
                <a:ea typeface="Calibri" panose="020F0502020204030204" pitchFamily="34" charset="0"/>
                <a:cs typeface="Calibri" panose="020F0502020204030204" pitchFamily="34" charset="0"/>
              </a:rPr>
              <a:t>Accurately recognizing human activities is a challenging task due to variations in movement patterns, environmental factors, and sensor noise. Traditional methods struggle with real-time classification and adaptability to diverse activities. This project aims to develop a machine learning-based Human Activity Recognition (HAR) system that improves accuracy, efficiency, and robustness, enabling better applications in healthcare, fitness tracking, and smart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58" name=""/>
        <p:cNvGrpSpPr/>
        <p:nvPr/>
      </p:nvGrpSpPr>
      <p:grpSpPr>
        <a:xfrm>
          <a:off x="0" y="0"/>
          <a:ext cx="0" cy="0"/>
          <a:chOff x="0" y="0"/>
          <a:chExt cx="0" cy="0"/>
        </a:xfrm>
      </p:grpSpPr>
      <p:sp>
        <p:nvSpPr>
          <p:cNvPr id="1048602" name="Title 1"/>
          <p:cNvSpPr>
            <a:spLocks noGrp="1"/>
          </p:cNvSpPr>
          <p:nvPr>
            <p:ph type="title"/>
          </p:nvPr>
        </p:nvSpPr>
        <p:spPr>
          <a:xfrm>
            <a:off x="150725" y="301753"/>
            <a:ext cx="9642499" cy="733227"/>
          </a:xfrm>
        </p:spPr>
        <p:txBody>
          <a:bodyPr/>
          <a:p>
            <a:r>
              <a:rPr b="1" dirty="0" sz="4000" lang="en-US"/>
              <a:t>OBJECTIVES</a:t>
            </a:r>
          </a:p>
        </p:txBody>
      </p:sp>
      <p:sp>
        <p:nvSpPr>
          <p:cNvPr id="1048603" name="Content Placeholder 4"/>
          <p:cNvSpPr>
            <a:spLocks noGrp="1"/>
          </p:cNvSpPr>
          <p:nvPr>
            <p:ph idx="1"/>
          </p:nvPr>
        </p:nvSpPr>
        <p:spPr>
          <a:xfrm>
            <a:off x="221063" y="1199534"/>
            <a:ext cx="11475218" cy="5279923"/>
          </a:xfrm>
        </p:spPr>
        <p:txBody>
          <a:bodyPr/>
          <a:p>
            <a:r>
              <a:rPr b="0" dirty="0" lang="en-US">
                <a:latin typeface="Calibri" panose="020F0502020204030204" pitchFamily="34" charset="0"/>
                <a:ea typeface="Calibri" panose="020F0502020204030204" pitchFamily="34" charset="0"/>
                <a:cs typeface="Calibri" panose="020F0502020204030204" pitchFamily="34" charset="0"/>
              </a:rPr>
              <a:t>The goal of this project is to build an efficient Human Activity Recognition (HAR) system using machine learning .It aims to </a:t>
            </a:r>
          </a:p>
          <a:p>
            <a:pPr indent="-342900" marL="342900">
              <a:buFont typeface="Wingdings" panose="05000000000000000000" pitchFamily="2" charset="2"/>
              <a:buChar char="ü"/>
            </a:pPr>
            <a:r>
              <a:rPr dirty="0" lang="en-US">
                <a:latin typeface="Calibri" panose="020F0502020204030204" pitchFamily="34" charset="0"/>
                <a:ea typeface="Calibri" panose="020F0502020204030204" pitchFamily="34" charset="0"/>
                <a:cs typeface="Calibri" panose="020F0502020204030204" pitchFamily="34" charset="0"/>
              </a:rPr>
              <a:t>Accurately classify human activities</a:t>
            </a:r>
            <a:r>
              <a:rPr b="0" dirty="0" lang="en-US">
                <a:latin typeface="Calibri" panose="020F0502020204030204" pitchFamily="34" charset="0"/>
                <a:ea typeface="Calibri" panose="020F0502020204030204" pitchFamily="34" charset="0"/>
                <a:cs typeface="Calibri" panose="020F0502020204030204" pitchFamily="34" charset="0"/>
              </a:rPr>
              <a:t>: Develop a model that effectively identifies activities like walking, running, sitting, and standing based on sensor or video data.</a:t>
            </a:r>
          </a:p>
          <a:p>
            <a:pPr indent="-342900" marL="342900">
              <a:buFont typeface="Wingdings" panose="05000000000000000000" pitchFamily="2" charset="2"/>
              <a:buChar char="ü"/>
            </a:pPr>
            <a:endParaRPr b="0" dirty="0" lang="en-US">
              <a:latin typeface="Calibri" panose="020F0502020204030204" pitchFamily="34" charset="0"/>
              <a:ea typeface="Calibri" panose="020F0502020204030204" pitchFamily="34" charset="0"/>
              <a:cs typeface="Calibri" panose="020F0502020204030204" pitchFamily="34" charset="0"/>
            </a:endParaRPr>
          </a:p>
          <a:p>
            <a:pPr indent="-342900" marL="342900">
              <a:buFont typeface="Wingdings" panose="05000000000000000000" pitchFamily="2" charset="2"/>
              <a:buChar char="ü"/>
            </a:pPr>
            <a:r>
              <a:rPr dirty="0" lang="en-US">
                <a:latin typeface="Calibri" panose="020F0502020204030204" pitchFamily="34" charset="0"/>
                <a:ea typeface="Calibri" panose="020F0502020204030204" pitchFamily="34" charset="0"/>
                <a:cs typeface="Calibri" panose="020F0502020204030204" pitchFamily="34" charset="0"/>
              </a:rPr>
              <a:t>Improve recognition using machine learning techniques</a:t>
            </a:r>
            <a:r>
              <a:rPr b="0" dirty="0" lang="en-US">
                <a:latin typeface="Calibri" panose="020F0502020204030204" pitchFamily="34" charset="0"/>
                <a:ea typeface="Calibri" panose="020F0502020204030204" pitchFamily="34" charset="0"/>
                <a:cs typeface="Calibri" panose="020F0502020204030204" pitchFamily="34" charset="0"/>
              </a:rPr>
              <a:t>: Utilize advanced algorithms to enhance accuracy, reduce misclassification, and adapt to different environments.</a:t>
            </a:r>
          </a:p>
          <a:p>
            <a:pPr indent="-342900" marL="342900">
              <a:buFont typeface="Wingdings" panose="05000000000000000000" pitchFamily="2" charset="2"/>
              <a:buChar char="ü"/>
            </a:pPr>
            <a:endParaRPr b="0" dirty="0" lang="en-US">
              <a:latin typeface="Calibri" panose="020F0502020204030204" pitchFamily="34" charset="0"/>
              <a:ea typeface="Calibri" panose="020F0502020204030204" pitchFamily="34" charset="0"/>
              <a:cs typeface="Calibri" panose="020F0502020204030204" pitchFamily="34" charset="0"/>
            </a:endParaRPr>
          </a:p>
          <a:p>
            <a:pPr indent="-342900" marL="342900">
              <a:buFont typeface="Wingdings" panose="05000000000000000000" pitchFamily="2" charset="2"/>
              <a:buChar char="ü"/>
            </a:pPr>
            <a:r>
              <a:rPr dirty="0" lang="en-US">
                <a:latin typeface="Calibri" panose="020F0502020204030204" pitchFamily="34" charset="0"/>
                <a:ea typeface="Calibri" panose="020F0502020204030204" pitchFamily="34" charset="0"/>
                <a:cs typeface="Calibri" panose="020F0502020204030204" pitchFamily="34" charset="0"/>
              </a:rPr>
              <a:t>Develop a system that can be integrated into smart devices</a:t>
            </a:r>
            <a:r>
              <a:rPr b="0" dirty="0" lang="en-US">
                <a:latin typeface="Calibri" panose="020F0502020204030204" pitchFamily="34" charset="0"/>
                <a:ea typeface="Calibri" panose="020F0502020204030204" pitchFamily="34" charset="0"/>
                <a:cs typeface="Calibri" panose="020F0502020204030204" pitchFamily="34" charset="0"/>
              </a:rPr>
              <a:t>: Ensure the model is lightweight and efficient for real-time implementation in wearables, IoT systems, and healthcare applications.</a:t>
            </a: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a:p>
            <a:endParaRPr b="0" dirty="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61" name=""/>
        <p:cNvGrpSpPr/>
        <p:nvPr/>
      </p:nvGrpSpPr>
      <p:grpSpPr>
        <a:xfrm>
          <a:off x="0" y="0"/>
          <a:ext cx="0" cy="0"/>
          <a:chOff x="0" y="0"/>
          <a:chExt cx="0" cy="0"/>
        </a:xfrm>
      </p:grpSpPr>
      <p:sp>
        <p:nvSpPr>
          <p:cNvPr id="1048607" name="Title 1"/>
          <p:cNvSpPr>
            <a:spLocks noGrp="1"/>
          </p:cNvSpPr>
          <p:nvPr>
            <p:ph type="title"/>
          </p:nvPr>
        </p:nvSpPr>
        <p:spPr>
          <a:xfrm>
            <a:off x="150725" y="301753"/>
            <a:ext cx="9642499" cy="733227"/>
          </a:xfrm>
        </p:spPr>
        <p:txBody>
          <a:bodyPr/>
          <a:p>
            <a:r>
              <a:rPr b="1" dirty="0" sz="4000" lang="en-IN">
                <a:ea typeface="Calibri" panose="020F0502020204030204" pitchFamily="34" charset="0"/>
                <a:cs typeface="Calibri" panose="020F0502020204030204" pitchFamily="34" charset="0"/>
              </a:rPr>
              <a:t>Dataset Used</a:t>
            </a:r>
            <a:endParaRPr b="1" dirty="0" sz="4000" lang="en-US">
              <a:ea typeface="Calibri" panose="020F0502020204030204" pitchFamily="34" charset="0"/>
              <a:cs typeface="Calibri" panose="020F0502020204030204" pitchFamily="34" charset="0"/>
            </a:endParaRPr>
          </a:p>
        </p:txBody>
      </p:sp>
      <p:sp>
        <p:nvSpPr>
          <p:cNvPr id="1048608" name="Content Placeholder 4"/>
          <p:cNvSpPr>
            <a:spLocks noGrp="1"/>
          </p:cNvSpPr>
          <p:nvPr>
            <p:ph idx="1"/>
          </p:nvPr>
        </p:nvSpPr>
        <p:spPr>
          <a:xfrm>
            <a:off x="221062" y="1199535"/>
            <a:ext cx="11656305" cy="1858297"/>
          </a:xfrm>
        </p:spPr>
        <p:txBody>
          <a:bodyPr/>
          <a:p>
            <a:r>
              <a:rPr b="0" dirty="0" lang="en-US">
                <a:latin typeface="Calibri" panose="020F0502020204030204" pitchFamily="34" charset="0"/>
                <a:ea typeface="Calibri" panose="020F0502020204030204" pitchFamily="34" charset="0"/>
                <a:cs typeface="Calibri" panose="020F0502020204030204" pitchFamily="34" charset="0"/>
              </a:rPr>
              <a:t>This project utilizes the UCI Human Activity Recognition (HAR) Dataset, which contains sensor data from smartphone accelerometers and gyroscopes. The dataset includes recordings of six activities: walking, walking upstairs, walking downstairs, sitting, standing, and lying down. Key features extracted include time-domain and frequency-domain attributes such as mean, standard deviation, and signal magnitude, which help in accurately classifying human movements.</a:t>
            </a:r>
          </a:p>
          <a:p>
            <a:r>
              <a:rPr b="0" dirty="0" lang="en-US">
                <a:latin typeface="Calibri" panose="020F0502020204030204" pitchFamily="34" charset="0"/>
                <a:ea typeface="Calibri" panose="020F0502020204030204" pitchFamily="34" charset="0"/>
                <a:cs typeface="Calibri" panose="020F0502020204030204" pitchFamily="34" charset="0"/>
              </a:rPr>
              <a:t>Dataset </a:t>
            </a:r>
            <a:r>
              <a:rPr b="0" dirty="0" lang="en-US" err="1">
                <a:latin typeface="Calibri" panose="020F0502020204030204" pitchFamily="34" charset="0"/>
                <a:ea typeface="Calibri" panose="020F0502020204030204" pitchFamily="34" charset="0"/>
                <a:cs typeface="Calibri" panose="020F0502020204030204" pitchFamily="34" charset="0"/>
              </a:rPr>
              <a:t>Link:</a:t>
            </a:r>
            <a:r>
              <a:rPr b="0" dirty="0" lang="en-US" err="1">
                <a:solidFill>
                  <a:srgbClr val="0070C0"/>
                </a:solidFill>
                <a:latin typeface="Calibri" panose="020F0502020204030204" pitchFamily="34" charset="0"/>
                <a:ea typeface="Calibri" panose="020F0502020204030204" pitchFamily="34" charset="0"/>
                <a:cs typeface="Calibri" panose="020F0502020204030204" pitchFamily="34" charset="0"/>
                <a:hlinkClick r:id="rId1" action="ppaction://hlinkfile"/>
              </a:rPr>
              <a:t>https</a:t>
            </a:r>
            <a:r>
              <a:rPr b="0" dirty="0" lang="en-US">
                <a:solidFill>
                  <a:srgbClr val="0070C0"/>
                </a:solidFill>
                <a:latin typeface="Calibri" panose="020F0502020204030204" pitchFamily="34" charset="0"/>
                <a:ea typeface="Calibri" panose="020F0502020204030204" pitchFamily="34" charset="0"/>
                <a:cs typeface="Calibri" panose="020F0502020204030204" pitchFamily="34" charset="0"/>
                <a:hlinkClick r:id="rId1" action="ppaction://hlinkfile"/>
              </a:rPr>
              <a:t>://archive.ics.uci.edu/dataset/240/</a:t>
            </a:r>
            <a:r>
              <a:rPr b="0" dirty="0" lang="en-US" err="1">
                <a:solidFill>
                  <a:srgbClr val="0070C0"/>
                </a:solidFill>
                <a:latin typeface="Calibri" panose="020F0502020204030204" pitchFamily="34" charset="0"/>
                <a:ea typeface="Calibri" panose="020F0502020204030204" pitchFamily="34" charset="0"/>
                <a:cs typeface="Calibri" panose="020F0502020204030204" pitchFamily="34" charset="0"/>
                <a:hlinkClick r:id="rId1" action="ppaction://hlinkfile"/>
              </a:rPr>
              <a:t>human+activity+recognition+using+smartphones</a:t>
            </a:r>
            <a:endParaRPr b="0" dirty="0" lang="en-US">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b="0" dirty="0" lang="en-US">
                <a:latin typeface="Calibri" panose="020F0502020204030204" pitchFamily="34" charset="0"/>
                <a:ea typeface="Calibri" panose="020F0502020204030204" pitchFamily="34" charset="0"/>
                <a:cs typeface="Calibri" panose="020F0502020204030204" pitchFamily="34" charset="0"/>
              </a:rPr>
              <a:t>Dataset shape: train and test shape ( (</a:t>
            </a:r>
            <a:r>
              <a:rPr b="0" dirty="0" i="0" lang="en-IN">
                <a:effectLst/>
                <a:latin typeface="Courier New" panose="02070309020205020404" pitchFamily="49" charset="0"/>
              </a:rPr>
              <a:t>7352, 564) (2947, 564)</a:t>
            </a:r>
            <a:r>
              <a:rPr b="0" dirty="0" lang="en-US">
                <a:latin typeface="Calibri" panose="020F0502020204030204" pitchFamily="34" charset="0"/>
                <a:ea typeface="Calibri" panose="020F0502020204030204" pitchFamily="34" charset="0"/>
                <a:cs typeface="Calibri" panose="020F0502020204030204" pitchFamily="34" charset="0"/>
              </a:rPr>
              <a:t>)</a:t>
            </a:r>
          </a:p>
        </p:txBody>
      </p:sp>
      <p:pic>
        <p:nvPicPr>
          <p:cNvPr id="2097153" name="Picture 3"/>
          <p:cNvPicPr>
            <a:picLocks noChangeAspect="1"/>
          </p:cNvPicPr>
          <p:nvPr/>
        </p:nvPicPr>
        <p:blipFill>
          <a:blip xmlns:r="http://schemas.openxmlformats.org/officeDocument/2006/relationships" r:embed="rId2"/>
          <a:stretch>
            <a:fillRect/>
          </a:stretch>
        </p:blipFill>
        <p:spPr>
          <a:xfrm>
            <a:off x="221062" y="4578883"/>
            <a:ext cx="11395587" cy="215916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64" name=""/>
        <p:cNvGrpSpPr/>
        <p:nvPr/>
      </p:nvGrpSpPr>
      <p:grpSpPr>
        <a:xfrm>
          <a:off x="0" y="0"/>
          <a:ext cx="0" cy="0"/>
          <a:chOff x="0" y="0"/>
          <a:chExt cx="0" cy="0"/>
        </a:xfrm>
      </p:grpSpPr>
      <p:sp>
        <p:nvSpPr>
          <p:cNvPr id="1048612" name="Title 1"/>
          <p:cNvSpPr>
            <a:spLocks noGrp="1"/>
          </p:cNvSpPr>
          <p:nvPr>
            <p:ph type="title"/>
          </p:nvPr>
        </p:nvSpPr>
        <p:spPr>
          <a:xfrm>
            <a:off x="150725" y="301753"/>
            <a:ext cx="9642499" cy="733227"/>
          </a:xfrm>
        </p:spPr>
        <p:txBody>
          <a:bodyPr/>
          <a:p>
            <a:r>
              <a:rPr b="1" dirty="0" sz="4000" lang="en-IN">
                <a:ea typeface="Calibri" panose="020F0502020204030204" pitchFamily="34" charset="0"/>
                <a:cs typeface="Calibri" panose="020F0502020204030204" pitchFamily="34" charset="0"/>
              </a:rPr>
              <a:t>Methodology</a:t>
            </a:r>
            <a:endParaRPr b="1" dirty="0" sz="4000" lang="en-US">
              <a:ea typeface="Calibri" panose="020F0502020204030204" pitchFamily="34" charset="0"/>
              <a:cs typeface="Calibri" panose="020F0502020204030204" pitchFamily="34" charset="0"/>
            </a:endParaRPr>
          </a:p>
        </p:txBody>
      </p:sp>
      <p:sp>
        <p:nvSpPr>
          <p:cNvPr id="1048613" name="Content Placeholder 4"/>
          <p:cNvSpPr>
            <a:spLocks noGrp="1"/>
          </p:cNvSpPr>
          <p:nvPr>
            <p:ph idx="1"/>
          </p:nvPr>
        </p:nvSpPr>
        <p:spPr>
          <a:xfrm>
            <a:off x="221062" y="1034981"/>
            <a:ext cx="6258396" cy="5521266"/>
          </a:xfrm>
        </p:spPr>
        <p:txBody>
          <a:bodyPr/>
          <a:p>
            <a:pPr>
              <a:buNone/>
            </a:pPr>
            <a:r>
              <a:rPr b="0" dirty="0" lang="en-US">
                <a:latin typeface="Calibri" panose="020F0502020204030204" pitchFamily="34" charset="0"/>
                <a:ea typeface="Calibri" panose="020F0502020204030204" pitchFamily="34" charset="0"/>
                <a:cs typeface="Calibri" panose="020F0502020204030204" pitchFamily="34" charset="0"/>
              </a:rPr>
              <a:t>This project employs a sensor-based approach using accelerometer and gyroscope data for activity classification. The methodology involves:</a:t>
            </a:r>
          </a:p>
          <a:p>
            <a:pPr>
              <a:buFont typeface="+mj-lt"/>
              <a:buAutoNum type="arabicPeriod"/>
            </a:pPr>
            <a:r>
              <a:rPr b="0" dirty="0" lang="en-US">
                <a:latin typeface="Calibri" panose="020F0502020204030204" pitchFamily="34" charset="0"/>
                <a:ea typeface="Calibri" panose="020F0502020204030204" pitchFamily="34" charset="0"/>
                <a:cs typeface="Calibri" panose="020F0502020204030204" pitchFamily="34" charset="0"/>
              </a:rPr>
              <a:t>Data Preprocessing – Cleaning, normalization, and feature extraction (e.g., mean, standard deviation, and signal magnitude).</a:t>
            </a:r>
          </a:p>
          <a:p>
            <a:pPr>
              <a:buFont typeface="+mj-lt"/>
              <a:buAutoNum type="arabicPeriod"/>
            </a:pPr>
            <a:r>
              <a:rPr b="0" dirty="0" lang="en-US">
                <a:latin typeface="Calibri" panose="020F0502020204030204" pitchFamily="34" charset="0"/>
                <a:ea typeface="Calibri" panose="020F0502020204030204" pitchFamily="34" charset="0"/>
                <a:cs typeface="Calibri" panose="020F0502020204030204" pitchFamily="34" charset="0"/>
              </a:rPr>
              <a:t>Model Selection – Using supervised learning algorithms such as Random Forest, Support Vector Machine (SVM), Decision Tree, and K-Nearest Neighbors (KNN) for classification.</a:t>
            </a:r>
          </a:p>
          <a:p>
            <a:pPr>
              <a:buFont typeface="+mj-lt"/>
              <a:buAutoNum type="arabicPeriod"/>
            </a:pPr>
            <a:r>
              <a:rPr b="0" dirty="0" lang="en-US">
                <a:latin typeface="Calibri" panose="020F0502020204030204" pitchFamily="34" charset="0"/>
                <a:ea typeface="Calibri" panose="020F0502020204030204" pitchFamily="34" charset="0"/>
                <a:cs typeface="Calibri" panose="020F0502020204030204" pitchFamily="34" charset="0"/>
              </a:rPr>
              <a:t>Training &amp; Evaluation – Models are trained on labeled data and evaluated using accuracy, precision, recall, and F1-score to determine the best-performing classifier.</a:t>
            </a:r>
          </a:p>
          <a:p>
            <a:endParaRPr b="0" dirty="0" lang="en-US">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5"/>
          <p:cNvPicPr>
            <a:picLocks noChangeAspect="1"/>
          </p:cNvPicPr>
          <p:nvPr/>
        </p:nvPicPr>
        <p:blipFill>
          <a:blip xmlns:r="http://schemas.openxmlformats.org/officeDocument/2006/relationships" r:embed="rId1"/>
          <a:stretch>
            <a:fillRect/>
          </a:stretch>
        </p:blipFill>
        <p:spPr>
          <a:xfrm>
            <a:off x="6370320" y="1913255"/>
            <a:ext cx="5821680" cy="303149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67" name=""/>
        <p:cNvGrpSpPr/>
        <p:nvPr/>
      </p:nvGrpSpPr>
      <p:grpSpPr>
        <a:xfrm>
          <a:off x="0" y="0"/>
          <a:ext cx="0" cy="0"/>
          <a:chOff x="0" y="0"/>
          <a:chExt cx="0" cy="0"/>
        </a:xfrm>
      </p:grpSpPr>
      <p:sp>
        <p:nvSpPr>
          <p:cNvPr id="1048617" name="Title 1"/>
          <p:cNvSpPr>
            <a:spLocks noGrp="1"/>
          </p:cNvSpPr>
          <p:nvPr>
            <p:ph type="title"/>
          </p:nvPr>
        </p:nvSpPr>
        <p:spPr>
          <a:xfrm>
            <a:off x="150725" y="301753"/>
            <a:ext cx="9642499" cy="733227"/>
          </a:xfrm>
        </p:spPr>
        <p:txBody>
          <a:bodyPr/>
          <a:p>
            <a:r>
              <a:rPr b="1" dirty="0" sz="4000" lang="en-US">
                <a:ea typeface="Calibri" panose="020F0502020204030204" pitchFamily="34" charset="0"/>
                <a:cs typeface="Calibri" panose="020F0502020204030204" pitchFamily="34" charset="0"/>
              </a:rPr>
              <a:t>Data PREPROCESSING</a:t>
            </a:r>
          </a:p>
        </p:txBody>
      </p:sp>
      <p:sp>
        <p:nvSpPr>
          <p:cNvPr id="1048618" name="Content Placeholder 4"/>
          <p:cNvSpPr>
            <a:spLocks noGrp="1"/>
          </p:cNvSpPr>
          <p:nvPr>
            <p:ph idx="1"/>
          </p:nvPr>
        </p:nvSpPr>
        <p:spPr>
          <a:xfrm>
            <a:off x="221061" y="1034980"/>
            <a:ext cx="11784125" cy="5336323"/>
          </a:xfrm>
        </p:spPr>
        <p:txBody>
          <a:bodyPr/>
          <a:p>
            <a:pPr>
              <a:buNone/>
            </a:pPr>
            <a:r>
              <a:rPr b="0" dirty="0" lang="en-US"/>
              <a:t>Data preprocessing is a crucial step to ensure the quality and reliability of the HAR model. The process includes:</a:t>
            </a:r>
          </a:p>
          <a:p>
            <a:pPr>
              <a:buFont typeface="Arial" panose="020B0604020202020204" pitchFamily="34" charset="0"/>
              <a:buChar char="•"/>
            </a:pPr>
            <a:r>
              <a:rPr b="0" dirty="0" lang="en-US"/>
              <a:t>Cleaning and Handling Missing Values: Removing or imputing missing or noisy sensor readings to maintain data integrity.</a:t>
            </a:r>
          </a:p>
          <a:p>
            <a:pPr>
              <a:buFont typeface="Arial" panose="020B0604020202020204" pitchFamily="34" charset="0"/>
              <a:buChar char="•"/>
            </a:pPr>
            <a:r>
              <a:rPr b="0" dirty="0" lang="en-US"/>
              <a:t>Feature Extraction Techniques: Extracting meaningful features like mean, standard deviation, energy, and signal magnitude area (SMA) from raw sensor data.</a:t>
            </a:r>
          </a:p>
          <a:p>
            <a:pPr>
              <a:buFont typeface="Arial" panose="020B0604020202020204" pitchFamily="34" charset="0"/>
              <a:buChar char="•"/>
            </a:pPr>
            <a:r>
              <a:rPr b="0" dirty="0" lang="en-US"/>
              <a:t>Normalization and Transformation: Scaling features using techniques like Min-Max normalization or Z-score standardization to ensure uniform input for machine learning models.</a:t>
            </a:r>
          </a:p>
          <a:p>
            <a:endParaRPr b="0" dirty="0" lang="en-US">
              <a:latin typeface="Calibri" panose="020F0502020204030204" pitchFamily="34" charset="0"/>
              <a:ea typeface="Calibri" panose="020F0502020204030204" pitchFamily="34" charset="0"/>
              <a:cs typeface="Calibri" panose="020F0502020204030204" pitchFamily="34" charset="0"/>
            </a:endParaRPr>
          </a:p>
        </p:txBody>
      </p:sp>
      <p:pic>
        <p:nvPicPr>
          <p:cNvPr id="2097155" name="Picture 3"/>
          <p:cNvPicPr>
            <a:picLocks noChangeAspect="1"/>
          </p:cNvPicPr>
          <p:nvPr/>
        </p:nvPicPr>
        <p:blipFill>
          <a:blip xmlns:r="http://schemas.openxmlformats.org/officeDocument/2006/relationships" r:embed="rId1"/>
          <a:stretch>
            <a:fillRect/>
          </a:stretch>
        </p:blipFill>
        <p:spPr>
          <a:xfrm>
            <a:off x="2335204" y="4585167"/>
            <a:ext cx="7521592" cy="214140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70" name=""/>
        <p:cNvGrpSpPr/>
        <p:nvPr/>
      </p:nvGrpSpPr>
      <p:grpSpPr>
        <a:xfrm>
          <a:off x="0" y="0"/>
          <a:ext cx="0" cy="0"/>
          <a:chOff x="0" y="0"/>
          <a:chExt cx="0" cy="0"/>
        </a:xfrm>
      </p:grpSpPr>
      <p:pic>
        <p:nvPicPr>
          <p:cNvPr id="2097156" name="Picture 7"/>
          <p:cNvPicPr>
            <a:picLocks noChangeAspect="1"/>
          </p:cNvPicPr>
          <p:nvPr/>
        </p:nvPicPr>
        <p:blipFill>
          <a:blip xmlns:r="http://schemas.openxmlformats.org/officeDocument/2006/relationships" r:embed="rId1"/>
          <a:stretch>
            <a:fillRect/>
          </a:stretch>
        </p:blipFill>
        <p:spPr>
          <a:xfrm>
            <a:off x="100588" y="304800"/>
            <a:ext cx="6880314" cy="2753032"/>
          </a:xfrm>
          <a:prstGeom prst="rect"/>
        </p:spPr>
      </p:pic>
      <p:pic>
        <p:nvPicPr>
          <p:cNvPr id="2097157" name="Picture 8"/>
          <p:cNvPicPr>
            <a:picLocks noChangeAspect="1"/>
          </p:cNvPicPr>
          <p:nvPr/>
        </p:nvPicPr>
        <p:blipFill>
          <a:blip xmlns:r="http://schemas.openxmlformats.org/officeDocument/2006/relationships" r:embed="rId2"/>
          <a:stretch>
            <a:fillRect/>
          </a:stretch>
        </p:blipFill>
        <p:spPr>
          <a:xfrm>
            <a:off x="7263773" y="304800"/>
            <a:ext cx="4827639" cy="4625115"/>
          </a:xfrm>
          <a:prstGeom prst="rect"/>
        </p:spPr>
      </p:pic>
      <p:sp>
        <p:nvSpPr>
          <p:cNvPr id="1048622" name="Content Placeholder 4"/>
          <p:cNvSpPr>
            <a:spLocks noGrp="1"/>
          </p:cNvSpPr>
          <p:nvPr>
            <p:ph idx="1"/>
          </p:nvPr>
        </p:nvSpPr>
        <p:spPr>
          <a:xfrm>
            <a:off x="304800" y="3800169"/>
            <a:ext cx="10373032" cy="2875934"/>
          </a:xfrm>
        </p:spPr>
        <p:txBody>
          <a:bodyPr/>
          <a:p>
            <a:r>
              <a:rPr dirty="0" lang="en-US">
                <a:latin typeface="Calibri" panose="020F0502020204030204" pitchFamily="34" charset="0"/>
                <a:ea typeface="Calibri" panose="020F0502020204030204" pitchFamily="34" charset="0"/>
                <a:cs typeface="Calibri" panose="020F0502020204030204" pitchFamily="34" charset="0"/>
              </a:rPr>
              <a:t>Observations:</a:t>
            </a:r>
          </a:p>
          <a:p>
            <a:r>
              <a:rPr dirty="0" sz="1500" lang="en-US">
                <a:solidFill>
                  <a:srgbClr val="000000"/>
                </a:solidFill>
                <a:effectLst/>
                <a:latin typeface="Calibri" panose="020F0502020204030204" pitchFamily="34" charset="0"/>
                <a:ea typeface="Times New Roman" panose="02020603050405020304" pitchFamily="18" charset="0"/>
              </a:rPr>
              <a:t>Fig-1</a:t>
            </a:r>
            <a:r>
              <a:rPr b="0" dirty="0" sz="1500" lang="en-US">
                <a:solidFill>
                  <a:srgbClr val="000000"/>
                </a:solidFill>
                <a:effectLst/>
                <a:latin typeface="Calibri" panose="020F0502020204030204" pitchFamily="34" charset="0"/>
                <a:ea typeface="Times New Roman" panose="02020603050405020304" pitchFamily="18" charset="0"/>
              </a:rPr>
              <a:t> : Stationary and Moving activities are completely different</a:t>
            </a:r>
          </a:p>
          <a:p>
            <a:pPr lvl="0">
              <a:buSzPts val="1000"/>
              <a:tabLst>
                <a:tab algn="l" pos="457200"/>
              </a:tabLst>
            </a:pPr>
            <a:r>
              <a:rPr dirty="0" sz="1500" lang="en-US">
                <a:solidFill>
                  <a:srgbClr val="000000"/>
                </a:solidFill>
                <a:latin typeface="Calibri" panose="020F0502020204030204" pitchFamily="34" charset="0"/>
                <a:ea typeface="Times New Roman" panose="02020603050405020304" pitchFamily="18" charset="0"/>
              </a:rPr>
              <a:t>Fig-2:</a:t>
            </a:r>
            <a:r>
              <a:rPr b="0" dirty="0" sz="1500" lang="en-IN">
                <a:solidFill>
                  <a:srgbClr val="000000"/>
                </a:solidFill>
                <a:effectLst/>
                <a:latin typeface="Calibri" panose="020F0502020204030204" pitchFamily="34" charset="0"/>
                <a:ea typeface="Times New Roman" panose="02020603050405020304" pitchFamily="18" charset="0"/>
              </a:rPr>
              <a:t>If </a:t>
            </a:r>
            <a:r>
              <a:rPr b="0" dirty="0" sz="1500" lang="en-IN" err="1">
                <a:solidFill>
                  <a:srgbClr val="000000"/>
                </a:solidFill>
                <a:effectLst/>
                <a:latin typeface="Calibri" panose="020F0502020204030204" pitchFamily="34" charset="0"/>
                <a:ea typeface="Times New Roman" panose="02020603050405020304" pitchFamily="18" charset="0"/>
              </a:rPr>
              <a:t>tAccMean</a:t>
            </a:r>
            <a:r>
              <a:rPr b="0" dirty="0" sz="1500" lang="en-IN">
                <a:solidFill>
                  <a:srgbClr val="000000"/>
                </a:solidFill>
                <a:effectLst/>
                <a:latin typeface="Calibri" panose="020F0502020204030204" pitchFamily="34" charset="0"/>
                <a:ea typeface="Times New Roman" panose="02020603050405020304" pitchFamily="18" charset="0"/>
              </a:rPr>
              <a:t> is &lt; -0.8 then the Activities are either Standing or Sitting or Laying.</a:t>
            </a:r>
            <a:endParaRPr b="0" dirty="0" sz="1500" lang="en-IN">
              <a:effectLst/>
              <a:latin typeface="Times New Roman" panose="02020603050405020304" pitchFamily="18" charset="0"/>
              <a:ea typeface="Times New Roman" panose="02020603050405020304" pitchFamily="18" charset="0"/>
            </a:endParaRPr>
          </a:p>
          <a:p>
            <a:pPr indent="-342900" lvl="0" marL="342900">
              <a:buSzPts val="1000"/>
              <a:buFont typeface="Symbol" panose="05050102010706020507" pitchFamily="18" charset="2"/>
              <a:buChar char=""/>
              <a:tabLst>
                <a:tab algn="l" pos="457200"/>
              </a:tabLst>
            </a:pPr>
            <a:r>
              <a:rPr b="0" dirty="0" sz="1500" lang="en-IN">
                <a:solidFill>
                  <a:srgbClr val="000000"/>
                </a:solidFill>
                <a:effectLst/>
                <a:latin typeface="Calibri" panose="020F0502020204030204" pitchFamily="34" charset="0"/>
                <a:ea typeface="Times New Roman" panose="02020603050405020304" pitchFamily="18" charset="0"/>
              </a:rPr>
              <a:t>If </a:t>
            </a:r>
            <a:r>
              <a:rPr b="0" dirty="0" sz="1500" lang="en-IN" err="1">
                <a:solidFill>
                  <a:srgbClr val="000000"/>
                </a:solidFill>
                <a:effectLst/>
                <a:latin typeface="Calibri" panose="020F0502020204030204" pitchFamily="34" charset="0"/>
                <a:ea typeface="Times New Roman" panose="02020603050405020304" pitchFamily="18" charset="0"/>
              </a:rPr>
              <a:t>tAccMean</a:t>
            </a:r>
            <a:r>
              <a:rPr b="0" dirty="0" sz="1500" lang="en-IN">
                <a:solidFill>
                  <a:srgbClr val="000000"/>
                </a:solidFill>
                <a:effectLst/>
                <a:latin typeface="Calibri" panose="020F0502020204030204" pitchFamily="34" charset="0"/>
                <a:ea typeface="Times New Roman" panose="02020603050405020304" pitchFamily="18" charset="0"/>
              </a:rPr>
              <a:t> is &gt; -0.6 then the Activities are either Walking or </a:t>
            </a:r>
            <a:r>
              <a:rPr b="0" dirty="0" sz="1500" lang="en-IN" err="1">
                <a:solidFill>
                  <a:srgbClr val="000000"/>
                </a:solidFill>
                <a:effectLst/>
                <a:latin typeface="Calibri" panose="020F0502020204030204" pitchFamily="34" charset="0"/>
                <a:ea typeface="Times New Roman" panose="02020603050405020304" pitchFamily="18" charset="0"/>
              </a:rPr>
              <a:t>WalkingDownstairs</a:t>
            </a:r>
            <a:r>
              <a:rPr b="0" dirty="0" sz="1500" lang="en-IN">
                <a:solidFill>
                  <a:srgbClr val="000000"/>
                </a:solidFill>
                <a:effectLst/>
                <a:latin typeface="Calibri" panose="020F0502020204030204" pitchFamily="34" charset="0"/>
                <a:ea typeface="Times New Roman" panose="02020603050405020304" pitchFamily="18" charset="0"/>
              </a:rPr>
              <a:t> or </a:t>
            </a:r>
            <a:r>
              <a:rPr b="0" dirty="0" sz="1500" lang="en-IN" err="1">
                <a:solidFill>
                  <a:srgbClr val="000000"/>
                </a:solidFill>
                <a:effectLst/>
                <a:latin typeface="Calibri" panose="020F0502020204030204" pitchFamily="34" charset="0"/>
                <a:ea typeface="Times New Roman" panose="02020603050405020304" pitchFamily="18" charset="0"/>
              </a:rPr>
              <a:t>WalkingUpstairs</a:t>
            </a:r>
            <a:r>
              <a:rPr b="0" dirty="0" sz="1500" lang="en-IN">
                <a:solidFill>
                  <a:srgbClr val="000000"/>
                </a:solidFill>
                <a:effectLst/>
                <a:latin typeface="Calibri" panose="020F0502020204030204" pitchFamily="34" charset="0"/>
                <a:ea typeface="Times New Roman" panose="02020603050405020304" pitchFamily="18" charset="0"/>
              </a:rPr>
              <a:t>.</a:t>
            </a:r>
            <a:endParaRPr b="0" dirty="0" sz="1500" lang="en-IN">
              <a:effectLst/>
              <a:latin typeface="Times New Roman" panose="02020603050405020304" pitchFamily="18" charset="0"/>
              <a:ea typeface="Times New Roman" panose="02020603050405020304" pitchFamily="18" charset="0"/>
            </a:endParaRPr>
          </a:p>
          <a:p>
            <a:pPr indent="-342900" lvl="0" marL="342900">
              <a:buSzPts val="1000"/>
              <a:buFont typeface="Symbol" panose="05050102010706020507" pitchFamily="18" charset="2"/>
              <a:buChar char=""/>
              <a:tabLst>
                <a:tab algn="l" pos="457200"/>
              </a:tabLst>
            </a:pPr>
            <a:r>
              <a:rPr b="0" dirty="0" sz="1500" lang="en-IN">
                <a:solidFill>
                  <a:srgbClr val="000000"/>
                </a:solidFill>
                <a:effectLst/>
                <a:latin typeface="Calibri" panose="020F0502020204030204" pitchFamily="34" charset="0"/>
                <a:ea typeface="Times New Roman" panose="02020603050405020304" pitchFamily="18" charset="0"/>
              </a:rPr>
              <a:t>If </a:t>
            </a:r>
            <a:r>
              <a:rPr b="0" dirty="0" sz="1500" lang="en-IN" err="1">
                <a:solidFill>
                  <a:srgbClr val="000000"/>
                </a:solidFill>
                <a:effectLst/>
                <a:latin typeface="Calibri" panose="020F0502020204030204" pitchFamily="34" charset="0"/>
                <a:ea typeface="Times New Roman" panose="02020603050405020304" pitchFamily="18" charset="0"/>
              </a:rPr>
              <a:t>tAccMean</a:t>
            </a:r>
            <a:r>
              <a:rPr b="0" dirty="0" sz="1500" lang="en-IN">
                <a:solidFill>
                  <a:srgbClr val="000000"/>
                </a:solidFill>
                <a:effectLst/>
                <a:latin typeface="Calibri" panose="020F0502020204030204" pitchFamily="34" charset="0"/>
                <a:ea typeface="Times New Roman" panose="02020603050405020304" pitchFamily="18" charset="0"/>
              </a:rPr>
              <a:t> &gt; 0.0 then the Activity is </a:t>
            </a:r>
            <a:r>
              <a:rPr b="0" dirty="0" sz="1500" lang="en-IN" err="1">
                <a:solidFill>
                  <a:srgbClr val="000000"/>
                </a:solidFill>
                <a:effectLst/>
                <a:latin typeface="Calibri" panose="020F0502020204030204" pitchFamily="34" charset="0"/>
                <a:ea typeface="Times New Roman" panose="02020603050405020304" pitchFamily="18" charset="0"/>
              </a:rPr>
              <a:t>WalkingDownstairs</a:t>
            </a:r>
            <a:r>
              <a:rPr b="0" dirty="0" sz="1500" lang="en-IN">
                <a:solidFill>
                  <a:srgbClr val="000000"/>
                </a:solidFill>
                <a:effectLst/>
                <a:latin typeface="Calibri" panose="020F0502020204030204" pitchFamily="34" charset="0"/>
                <a:ea typeface="Times New Roman" panose="02020603050405020304" pitchFamily="18" charset="0"/>
              </a:rPr>
              <a:t>.</a:t>
            </a:r>
            <a:endParaRPr b="0" dirty="0" sz="1500" lang="en-IN">
              <a:effectLst/>
              <a:latin typeface="Times New Roman" panose="02020603050405020304" pitchFamily="18" charset="0"/>
              <a:ea typeface="Times New Roman" panose="02020603050405020304" pitchFamily="18" charset="0"/>
            </a:endParaRPr>
          </a:p>
          <a:p>
            <a:pPr indent="-342900" lvl="0" marL="342900">
              <a:buSzPts val="1000"/>
              <a:buFont typeface="Symbol" panose="05050102010706020507" pitchFamily="18" charset="2"/>
              <a:buChar char=""/>
              <a:tabLst>
                <a:tab algn="l" pos="457200"/>
              </a:tabLst>
            </a:pPr>
            <a:r>
              <a:rPr b="0" dirty="0" sz="1500" lang="en-IN">
                <a:solidFill>
                  <a:srgbClr val="000000"/>
                </a:solidFill>
                <a:effectLst/>
                <a:latin typeface="Calibri" panose="020F0502020204030204" pitchFamily="34" charset="0"/>
                <a:ea typeface="Times New Roman" panose="02020603050405020304" pitchFamily="18" charset="0"/>
              </a:rPr>
              <a:t>We can classify 75% the </a:t>
            </a:r>
            <a:r>
              <a:rPr b="0" dirty="0" sz="1500" lang="en-IN" err="1">
                <a:solidFill>
                  <a:srgbClr val="000000"/>
                </a:solidFill>
                <a:effectLst/>
                <a:latin typeface="Calibri" panose="020F0502020204030204" pitchFamily="34" charset="0"/>
                <a:ea typeface="Times New Roman" panose="02020603050405020304" pitchFamily="18" charset="0"/>
              </a:rPr>
              <a:t>Acitivity</a:t>
            </a:r>
            <a:r>
              <a:rPr b="0" dirty="0" sz="1500" lang="en-IN">
                <a:solidFill>
                  <a:srgbClr val="000000"/>
                </a:solidFill>
                <a:effectLst/>
                <a:latin typeface="Calibri" panose="020F0502020204030204" pitchFamily="34" charset="0"/>
                <a:ea typeface="Times New Roman" panose="02020603050405020304" pitchFamily="18" charset="0"/>
              </a:rPr>
              <a:t> labels with some errors</a:t>
            </a:r>
            <a:r>
              <a:rPr b="0" dirty="0" sz="1800" lang="en-IN">
                <a:solidFill>
                  <a:srgbClr val="000000"/>
                </a:solidFill>
                <a:effectLst/>
                <a:latin typeface="Calibri" panose="020F0502020204030204" pitchFamily="34" charset="0"/>
                <a:ea typeface="Times New Roman" panose="02020603050405020304" pitchFamily="18" charset="0"/>
              </a:rPr>
              <a:t>.</a:t>
            </a:r>
            <a:endParaRPr b="0" dirty="0" sz="1800" lang="en-IN">
              <a:effectLst/>
              <a:latin typeface="Times New Roman" panose="02020603050405020304" pitchFamily="18" charset="0"/>
              <a:ea typeface="Times New Roman" panose="02020603050405020304" pitchFamily="18" charset="0"/>
            </a:endParaRPr>
          </a:p>
          <a:p>
            <a:endParaRPr b="0" dirty="0" sz="1800" lang="en-US">
              <a:solidFill>
                <a:srgbClr val="000000"/>
              </a:solidFill>
              <a:effectLst/>
              <a:latin typeface="Calibri" panose="020F0502020204030204" pitchFamily="34" charset="0"/>
              <a:ea typeface="Times New Roman" panose="02020603050405020304" pitchFamily="18" charset="0"/>
            </a:endParaRPr>
          </a:p>
          <a:p>
            <a:endParaRPr b="1" dirty="0" sz="1800" lang="en-IN">
              <a:effectLst/>
              <a:latin typeface="Times New Roman" panose="02020603050405020304" pitchFamily="18" charset="0"/>
              <a:ea typeface="Times New Roman" panose="02020603050405020304" pitchFamily="18"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23" name="Content Placeholder 4"/>
          <p:cNvSpPr txBox="1"/>
          <p:nvPr/>
        </p:nvSpPr>
        <p:spPr>
          <a:xfrm>
            <a:off x="9839825" y="5373330"/>
            <a:ext cx="2251587" cy="462115"/>
          </a:xfrm>
          <a:prstGeom prst="rect"/>
        </p:spPr>
        <p:txBody>
          <a:bodyPr bIns="45720" lIns="91440" rIns="91440" rtlCol="0" tIns="45720" vert="horz">
            <a:noAutofit/>
          </a:bodyPr>
          <a:lstStyle>
            <a:lvl1pPr algn="l" defTabSz="914400" eaLnBrk="1" hangingPunct="1" indent="0" latinLnBrk="0" marL="0" rtl="0">
              <a:lnSpc>
                <a:spcPct val="100000"/>
              </a:lnSpc>
              <a:spcBef>
                <a:spcPts val="0"/>
              </a:spcBef>
              <a:spcAft>
                <a:spcPts val="1500"/>
              </a:spcAft>
              <a:buFont typeface="Arial" panose="020B0604020202020204" pitchFamily="34" charset="0"/>
              <a:buNone/>
              <a:defRPr b="1" sz="2200" kern="1200">
                <a:solidFill>
                  <a:schemeClr val="tx2"/>
                </a:solidFill>
                <a:latin typeface="+mn-lt"/>
                <a:ea typeface="+mn-ea"/>
                <a:cs typeface="+mn-cs"/>
              </a:defRPr>
            </a:lvl1pPr>
            <a:lvl2pPr algn="l" defTabSz="914400" eaLnBrk="1" hangingPunct="1" indent="0" latinLnBrk="0" marL="0" rtl="0">
              <a:lnSpc>
                <a:spcPct val="100000"/>
              </a:lnSpc>
              <a:spcBef>
                <a:spcPts val="0"/>
              </a:spcBef>
              <a:buFont typeface="Arial" panose="020B0604020202020204" pitchFamily="34" charset="0"/>
              <a:buNone/>
              <a:defRPr sz="1600" i="1" kern="1200">
                <a:solidFill>
                  <a:schemeClr val="tx2"/>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sz="1800" lang="en-US">
                <a:latin typeface="Calibri" panose="020F0502020204030204" pitchFamily="34" charset="0"/>
                <a:ea typeface="Calibri" panose="020F0502020204030204" pitchFamily="34" charset="0"/>
                <a:cs typeface="Calibri" panose="020F0502020204030204" pitchFamily="34" charset="0"/>
              </a:rPr>
              <a:t>Fig-2</a:t>
            </a:r>
          </a:p>
        </p:txBody>
      </p:sp>
      <p:sp>
        <p:nvSpPr>
          <p:cNvPr id="1048624" name="Content Placeholder 4"/>
          <p:cNvSpPr txBox="1"/>
          <p:nvPr/>
        </p:nvSpPr>
        <p:spPr>
          <a:xfrm>
            <a:off x="3298722" y="3357717"/>
            <a:ext cx="2251587" cy="462115"/>
          </a:xfrm>
          <a:prstGeom prst="rect"/>
        </p:spPr>
        <p:txBody>
          <a:bodyPr bIns="45720" lIns="91440" rIns="91440" rtlCol="0" tIns="45720" vert="horz">
            <a:noAutofit/>
          </a:bodyPr>
          <a:lstStyle>
            <a:lvl1pPr algn="l" defTabSz="914400" eaLnBrk="1" hangingPunct="1" indent="0" latinLnBrk="0" marL="0" rtl="0">
              <a:lnSpc>
                <a:spcPct val="100000"/>
              </a:lnSpc>
              <a:spcBef>
                <a:spcPts val="0"/>
              </a:spcBef>
              <a:spcAft>
                <a:spcPts val="1500"/>
              </a:spcAft>
              <a:buFont typeface="Arial" panose="020B0604020202020204" pitchFamily="34" charset="0"/>
              <a:buNone/>
              <a:defRPr b="1" sz="2200" kern="1200">
                <a:solidFill>
                  <a:schemeClr val="tx2"/>
                </a:solidFill>
                <a:latin typeface="+mn-lt"/>
                <a:ea typeface="+mn-ea"/>
                <a:cs typeface="+mn-cs"/>
              </a:defRPr>
            </a:lvl1pPr>
            <a:lvl2pPr algn="l" defTabSz="914400" eaLnBrk="1" hangingPunct="1" indent="0" latinLnBrk="0" marL="0" rtl="0">
              <a:lnSpc>
                <a:spcPct val="100000"/>
              </a:lnSpc>
              <a:spcBef>
                <a:spcPts val="0"/>
              </a:spcBef>
              <a:buFont typeface="Arial" panose="020B0604020202020204" pitchFamily="34" charset="0"/>
              <a:buNone/>
              <a:defRPr sz="1600" i="1" kern="1200">
                <a:solidFill>
                  <a:schemeClr val="tx2"/>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sz="1800" lang="en-US">
                <a:latin typeface="Calibri" panose="020F0502020204030204" pitchFamily="34" charset="0"/>
                <a:ea typeface="Calibri" panose="020F0502020204030204" pitchFamily="34" charset="0"/>
                <a:cs typeface="Calibri" panose="020F0502020204030204" pitchFamily="34" charset="0"/>
              </a:rPr>
              <a:t>Fig-1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73" name=""/>
        <p:cNvGrpSpPr/>
        <p:nvPr/>
      </p:nvGrpSpPr>
      <p:grpSpPr>
        <a:xfrm>
          <a:off x="0" y="0"/>
          <a:ext cx="0" cy="0"/>
          <a:chOff x="0" y="0"/>
          <a:chExt cx="0" cy="0"/>
        </a:xfrm>
      </p:grpSpPr>
      <p:sp>
        <p:nvSpPr>
          <p:cNvPr id="1048628" name="Title 1"/>
          <p:cNvSpPr>
            <a:spLocks noGrp="1"/>
          </p:cNvSpPr>
          <p:nvPr>
            <p:ph type="title"/>
          </p:nvPr>
        </p:nvSpPr>
        <p:spPr>
          <a:xfrm>
            <a:off x="150725" y="301753"/>
            <a:ext cx="9642499" cy="733227"/>
          </a:xfrm>
        </p:spPr>
        <p:txBody>
          <a:bodyPr/>
          <a:p>
            <a:r>
              <a:rPr b="1" dirty="0" sz="4000" lang="en-IN">
                <a:ea typeface="Calibri" panose="020F0502020204030204" pitchFamily="34" charset="0"/>
                <a:cs typeface="Calibri" panose="020F0502020204030204" pitchFamily="34" charset="0"/>
              </a:rPr>
              <a:t>Model Selection and Training</a:t>
            </a:r>
            <a:endParaRPr b="1" dirty="0" sz="4000" lang="en-US">
              <a:ea typeface="Calibri" panose="020F0502020204030204" pitchFamily="34" charset="0"/>
              <a:cs typeface="Calibri" panose="020F0502020204030204" pitchFamily="34" charset="0"/>
            </a:endParaRPr>
          </a:p>
        </p:txBody>
      </p:sp>
      <p:sp>
        <p:nvSpPr>
          <p:cNvPr id="1048629" name="Content Placeholder 4"/>
          <p:cNvSpPr>
            <a:spLocks noGrp="1"/>
          </p:cNvSpPr>
          <p:nvPr>
            <p:ph idx="1"/>
          </p:nvPr>
        </p:nvSpPr>
        <p:spPr>
          <a:xfrm>
            <a:off x="221061" y="1034981"/>
            <a:ext cx="7202293" cy="5521266"/>
          </a:xfrm>
        </p:spPr>
        <p:txBody>
          <a:bodyPr/>
          <a:p>
            <a:pPr>
              <a:buNone/>
            </a:pPr>
            <a:r>
              <a:rPr b="0" dirty="0" lang="en-US">
                <a:latin typeface="Calibri" panose="020F0502020204030204" pitchFamily="34" charset="0"/>
                <a:ea typeface="Calibri" panose="020F0502020204030204" pitchFamily="34" charset="0"/>
                <a:cs typeface="Calibri" panose="020F0502020204030204" pitchFamily="34" charset="0"/>
              </a:rPr>
              <a:t>The project uses supervised machine learning algorithms to classify human activities.</a:t>
            </a:r>
          </a:p>
          <a:p>
            <a:pPr>
              <a:buFont typeface="Arial" panose="020B0604020202020204" pitchFamily="34" charset="0"/>
              <a:buChar char="•"/>
            </a:pPr>
            <a:r>
              <a:rPr dirty="0" lang="en-US">
                <a:latin typeface="Calibri" panose="020F0502020204030204" pitchFamily="34" charset="0"/>
                <a:ea typeface="Calibri" panose="020F0502020204030204" pitchFamily="34" charset="0"/>
                <a:cs typeface="Calibri" panose="020F0502020204030204" pitchFamily="34" charset="0"/>
              </a:rPr>
              <a:t>Algorithms Used: </a:t>
            </a:r>
            <a:r>
              <a:rPr b="0" dirty="0" lang="en-US">
                <a:latin typeface="Calibri" panose="020F0502020204030204" pitchFamily="34" charset="0"/>
                <a:ea typeface="Calibri" panose="020F0502020204030204" pitchFamily="34" charset="0"/>
                <a:cs typeface="Calibri" panose="020F0502020204030204" pitchFamily="34" charset="0"/>
              </a:rPr>
              <a:t>Logistic Regression , Support Vector Machine (SVM), and K-Nearest Neighbors (KNN) were chosen for their effectiveness in classification tasks.</a:t>
            </a:r>
          </a:p>
          <a:p>
            <a:pPr>
              <a:buFont typeface="Arial" panose="020B0604020202020204" pitchFamily="34" charset="0"/>
              <a:buChar char="•"/>
            </a:pPr>
            <a:r>
              <a:rPr dirty="0" lang="en-US">
                <a:latin typeface="Calibri" panose="020F0502020204030204" pitchFamily="34" charset="0"/>
                <a:ea typeface="Calibri" panose="020F0502020204030204" pitchFamily="34" charset="0"/>
                <a:cs typeface="Calibri" panose="020F0502020204030204" pitchFamily="34" charset="0"/>
              </a:rPr>
              <a:t>Training Process: </a:t>
            </a:r>
            <a:r>
              <a:rPr b="0" dirty="0" lang="en-US">
                <a:latin typeface="Calibri" panose="020F0502020204030204" pitchFamily="34" charset="0"/>
                <a:ea typeface="Calibri" panose="020F0502020204030204" pitchFamily="34" charset="0"/>
                <a:cs typeface="Calibri" panose="020F0502020204030204" pitchFamily="34" charset="0"/>
              </a:rPr>
              <a:t>The dataset was split into training and testing sets. Models were trained on the labeled training data and evaluated on the test set.</a:t>
            </a:r>
          </a:p>
          <a:p>
            <a:pPr>
              <a:buFont typeface="Arial" panose="020B0604020202020204" pitchFamily="34" charset="0"/>
              <a:buChar char="•"/>
            </a:pPr>
            <a:r>
              <a:rPr dirty="0" lang="en-US">
                <a:latin typeface="Calibri" panose="020F0502020204030204" pitchFamily="34" charset="0"/>
                <a:ea typeface="Calibri" panose="020F0502020204030204" pitchFamily="34" charset="0"/>
                <a:cs typeface="Calibri" panose="020F0502020204030204" pitchFamily="34" charset="0"/>
              </a:rPr>
              <a:t>Evaluation Metrics</a:t>
            </a:r>
            <a:r>
              <a:rPr b="0" dirty="0" lang="en-US">
                <a:latin typeface="Calibri" panose="020F0502020204030204" pitchFamily="34" charset="0"/>
                <a:ea typeface="Calibri" panose="020F0502020204030204" pitchFamily="34" charset="0"/>
                <a:cs typeface="Calibri" panose="020F0502020204030204" pitchFamily="34" charset="0"/>
              </a:rPr>
              <a:t>: Accuracy, precision, recall, and F1-score were used to measure performance.</a:t>
            </a:r>
          </a:p>
          <a:p>
            <a:endParaRPr b="0" dirty="0" lang="en-US">
              <a:latin typeface="Calibri" panose="020F0502020204030204" pitchFamily="34" charset="0"/>
              <a:ea typeface="Calibri" panose="020F0502020204030204" pitchFamily="34" charset="0"/>
              <a:cs typeface="Calibri" panose="020F0502020204030204" pitchFamily="34" charset="0"/>
            </a:endParaRPr>
          </a:p>
        </p:txBody>
      </p:sp>
      <p:pic>
        <p:nvPicPr>
          <p:cNvPr id="2097158" name="Picture 2" descr="The flowchart of the prediction model. | Download Scientific Diagram"/>
          <p:cNvPicPr>
            <a:picLocks noChangeAspect="1" noChangeArrowheads="1"/>
          </p:cNvPicPr>
          <p:nvPr/>
        </p:nvPicPr>
        <p:blipFill>
          <a:blip xmlns:r="http://schemas.openxmlformats.org/officeDocument/2006/relationships" r:embed="rId1"/>
          <a:srcRect/>
          <a:stretch>
            <a:fillRect/>
          </a:stretch>
        </p:blipFill>
        <p:spPr bwMode="auto">
          <a:xfrm>
            <a:off x="7661992" y="0"/>
            <a:ext cx="4635500" cy="6858000"/>
          </a:xfrm>
          <a:prstGeom prst="rect"/>
          <a:noFill/>
        </p:spPr>
      </p:pic>
    </p:spTree>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I2214</dc:creator>
  <dcterms:created xsi:type="dcterms:W3CDTF">2022-06-27T19:29:45Z</dcterms:created>
  <dcterms:modified xsi:type="dcterms:W3CDTF">2025-03-31T16:49:15Z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87acaf46274e4897b8d1ec6c91b712f8</vt:lpwstr>
  </property>
</Properties>
</file>