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9/16/2025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 </a:t>
            </a:r>
            <a:r>
              <a:rPr lang="zh-CN" altLang="en-US" b="1" dirty="0">
                <a:solidFill>
                  <a:schemeClr val="tx1"/>
                </a:solidFill>
              </a:rPr>
              <a:t> </a:t>
            </a:r>
            <a:r>
              <a:rPr lang="en-US" altLang="zh-CN" dirty="0" err="1">
                <a:solidFill>
                  <a:schemeClr val="bg1">
                    <a:lumMod val="25000"/>
                  </a:schemeClr>
                </a:solidFill>
              </a:rPr>
              <a:t>Devi.s</a:t>
            </a:r>
            <a:endParaRPr lang="en-US" dirty="0">
              <a:solidFill>
                <a:schemeClr val="bg1">
                  <a:lumMod val="25000"/>
                </a:schemeClr>
              </a:solidFill>
            </a:endParaRPr>
          </a:p>
          <a:p>
            <a:r>
              <a:rPr lang="en-US" b="1" dirty="0">
                <a:solidFill>
                  <a:schemeClr val="tx1"/>
                </a:solidFill>
              </a:rPr>
              <a:t>                                   REGISTERNO AND NMID:</a:t>
            </a:r>
            <a:r>
              <a:rPr lang="en-US" dirty="0">
                <a:solidFill>
                  <a:schemeClr val="bg1">
                    <a:lumMod val="25000"/>
                  </a:schemeClr>
                </a:solidFill>
              </a:rPr>
              <a:t> </a:t>
            </a:r>
            <a:r>
              <a:rPr lang="en-US" altLang="zh-CN" dirty="0">
                <a:solidFill>
                  <a:schemeClr val="bg1">
                    <a:lumMod val="25000"/>
                  </a:schemeClr>
                </a:solidFill>
              </a:rPr>
              <a:t>asunm117222401471</a:t>
            </a:r>
            <a:endParaRPr lang="en-US" dirty="0">
              <a:solidFill>
                <a:schemeClr val="bg1">
                  <a:lumMod val="25000"/>
                </a:schemeClr>
              </a:solidFill>
            </a:endParaRPr>
          </a:p>
          <a:p>
            <a:r>
              <a:rPr lang="en-US" b="1" dirty="0">
                <a:solidFill>
                  <a:schemeClr val="tx1"/>
                </a:solidFill>
              </a:rPr>
              <a:t>                   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                                    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dirty="0"/>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3" name="Picture 2">
            <a:extLst>
              <a:ext uri="{FF2B5EF4-FFF2-40B4-BE49-F238E27FC236}">
                <a16:creationId xmlns:a16="http://schemas.microsoft.com/office/drawing/2014/main" id="{44A59246-73F0-9BBB-9891-A55C514CA5F2}"/>
              </a:ext>
            </a:extLst>
          </p:cNvPr>
          <p:cNvPicPr>
            <a:picLocks noChangeAspect="1"/>
          </p:cNvPicPr>
          <p:nvPr/>
        </p:nvPicPr>
        <p:blipFill>
          <a:blip r:embed="rId2"/>
          <a:stretch>
            <a:fillRect/>
          </a:stretch>
        </p:blipFill>
        <p:spPr>
          <a:xfrm>
            <a:off x="1442369" y="1219729"/>
            <a:ext cx="3974975" cy="5418667"/>
          </a:xfrm>
          <a:prstGeom prst="rect">
            <a:avLst/>
          </a:prstGeom>
        </p:spPr>
      </p:pic>
      <p:pic>
        <p:nvPicPr>
          <p:cNvPr id="4" name="Picture 3">
            <a:extLst>
              <a:ext uri="{FF2B5EF4-FFF2-40B4-BE49-F238E27FC236}">
                <a16:creationId xmlns:a16="http://schemas.microsoft.com/office/drawing/2014/main" id="{68655669-C64B-BAEB-2435-F8090ED38499}"/>
              </a:ext>
            </a:extLst>
          </p:cNvPr>
          <p:cNvPicPr>
            <a:picLocks noChangeAspect="1"/>
          </p:cNvPicPr>
          <p:nvPr/>
        </p:nvPicPr>
        <p:blipFill>
          <a:blip r:embed="rId3"/>
          <a:stretch>
            <a:fillRect/>
          </a:stretch>
        </p:blipFill>
        <p:spPr>
          <a:xfrm>
            <a:off x="6962606" y="1219728"/>
            <a:ext cx="3974975" cy="5418667"/>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pic>
        <p:nvPicPr>
          <p:cNvPr id="2" name="Picture 1">
            <a:extLst>
              <a:ext uri="{FF2B5EF4-FFF2-40B4-BE49-F238E27FC236}">
                <a16:creationId xmlns:a16="http://schemas.microsoft.com/office/drawing/2014/main" id="{41A1139F-FCD1-45DD-99C8-DC723BF5403A}"/>
              </a:ext>
            </a:extLst>
          </p:cNvPr>
          <p:cNvPicPr>
            <a:picLocks noChangeAspect="1"/>
          </p:cNvPicPr>
          <p:nvPr/>
        </p:nvPicPr>
        <p:blipFill>
          <a:blip r:embed="rId4"/>
          <a:stretch>
            <a:fillRect/>
          </a:stretch>
        </p:blipFill>
        <p:spPr>
          <a:xfrm>
            <a:off x="1274140" y="588697"/>
            <a:ext cx="4036048" cy="5418667"/>
          </a:xfrm>
          <a:prstGeom prst="rect">
            <a:avLst/>
          </a:prstGeom>
        </p:spPr>
      </p:pic>
      <p:pic>
        <p:nvPicPr>
          <p:cNvPr id="3" name="Picture 2">
            <a:extLst>
              <a:ext uri="{FF2B5EF4-FFF2-40B4-BE49-F238E27FC236}">
                <a16:creationId xmlns:a16="http://schemas.microsoft.com/office/drawing/2014/main" id="{0358D51A-6F6D-CBF0-604D-4E11F0DE7164}"/>
              </a:ext>
            </a:extLst>
          </p:cNvPr>
          <p:cNvPicPr>
            <a:picLocks noChangeAspect="1"/>
          </p:cNvPicPr>
          <p:nvPr/>
        </p:nvPicPr>
        <p:blipFill>
          <a:blip r:embed="rId5"/>
          <a:stretch>
            <a:fillRect/>
          </a:stretch>
        </p:blipFill>
        <p:spPr>
          <a:xfrm>
            <a:off x="6881814" y="719664"/>
            <a:ext cx="4036046" cy="5418667"/>
          </a:xfrm>
          <a:prstGeom prst="rect">
            <a:avLst/>
          </a:prstGeom>
        </p:spPr>
      </p:pic>
    </p:spTree>
    <p:extLst>
      <p:ext uri="{BB962C8B-B14F-4D97-AF65-F5344CB8AC3E}">
        <p14:creationId xmlns:p14="http://schemas.microsoft.com/office/powerpoint/2010/main" val="334459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dirty="0">
                <a:ea typeface="+mn-lt"/>
                <a:cs typeface="+mn-lt"/>
              </a:rPr>
              <a:t>The tools used in this project include:</a:t>
            </a:r>
            <a:endParaRPr lang="en-US" dirty="0"/>
          </a:p>
          <a:p>
            <a:pPr algn="just">
              <a:buClr>
                <a:srgbClr val="000000"/>
              </a:buClr>
            </a:pPr>
            <a:r>
              <a:rPr lang="en-US" sz="3000" dirty="0">
                <a:ea typeface="+mn-lt"/>
                <a:cs typeface="+mn-lt"/>
              </a:rPr>
              <a:t>HTML – for structuring the web pages.</a:t>
            </a:r>
            <a:endParaRPr lang="en-US" dirty="0"/>
          </a:p>
          <a:p>
            <a:pPr algn="just">
              <a:buClr>
                <a:srgbClr val="000000"/>
              </a:buClr>
            </a:pPr>
            <a:r>
              <a:rPr lang="en-US" sz="3000" dirty="0">
                <a:ea typeface="+mn-lt"/>
                <a:cs typeface="+mn-lt"/>
              </a:rPr>
              <a:t>CSS – for styling, gradients, responsive layout, and card-based design.</a:t>
            </a:r>
            <a:endParaRPr lang="en-US" dirty="0"/>
          </a:p>
          <a:p>
            <a:pPr algn="just">
              <a:buClr>
                <a:srgbClr val="000000"/>
              </a:buClr>
            </a:pPr>
            <a:r>
              <a:rPr lang="en-US" sz="3000" dirty="0">
                <a:ea typeface="+mn-lt"/>
                <a:cs typeface="+mn-lt"/>
              </a:rPr>
              <a:t>JavaScript – for interactivity (dark mode toggle, button actions).</a:t>
            </a:r>
            <a:endParaRPr lang="en-US" dirty="0"/>
          </a:p>
          <a:p>
            <a:pPr algn="just">
              <a:buClr>
                <a:srgbClr val="000000"/>
              </a:buClr>
            </a:pPr>
            <a:r>
              <a:rPr lang="en-US" sz="3000" dirty="0">
                <a:ea typeface="+mn-lt"/>
                <a:cs typeface="+mn-lt"/>
              </a:rPr>
              <a:t>VS Code – as the development environment.</a:t>
            </a:r>
            <a:endParaRPr lang="en-US" dirty="0"/>
          </a:p>
          <a:p>
            <a:pPr algn="just">
              <a:buClr>
                <a:srgbClr val="000000"/>
              </a:buClr>
            </a:pPr>
            <a:r>
              <a:rPr lang="en-US" sz="3000" dirty="0">
                <a:ea typeface="+mn-lt"/>
                <a:cs typeface="+mn-lt"/>
              </a:rPr>
              <a:t>Google Fonts – for modern, professional typography.</a:t>
            </a:r>
            <a:endParaRPr lang="en-US" dirty="0"/>
          </a:p>
          <a:p>
            <a:pPr algn="just">
              <a:buClr>
                <a:srgbClr val="000000"/>
              </a:buClr>
            </a:pPr>
            <a:r>
              <a:rPr lang="en-US" sz="3000" dirty="0">
                <a:ea typeface="+mn-lt"/>
                <a:cs typeface="+mn-lt"/>
              </a:rPr>
              <a:t>GitHub – for version control and hosting.</a:t>
            </a:r>
            <a:endParaRPr lang="en-US" dirty="0"/>
          </a:p>
          <a:p>
            <a:pPr>
              <a:buClr>
                <a:srgbClr val="000000"/>
              </a:buClr>
            </a:pPr>
            <a:r>
              <a:rPr lang="en-US" sz="3000" dirty="0">
                <a:ea typeface="+mn-lt"/>
                <a:cs typeface="+mn-lt"/>
              </a:rPr>
              <a:t>Web Browser </a:t>
            </a:r>
            <a:r>
              <a:rPr lang="en-US" sz="3000" dirty="0" err="1">
                <a:ea typeface="+mn-lt"/>
                <a:cs typeface="+mn-lt"/>
              </a:rPr>
              <a:t>DevTools</a:t>
            </a:r>
            <a:r>
              <a:rPr lang="en-US" sz="3000" dirty="0">
                <a:ea typeface="+mn-lt"/>
                <a:cs typeface="+mn-lt"/>
              </a:rPr>
              <a:t> – for debugging and testing responsiveness</a:t>
            </a:r>
            <a:endParaRPr lang="en-US" dirty="0"/>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DIKSHIL B</cp:lastModifiedBy>
  <cp:revision>157</cp:revision>
  <dcterms:created xsi:type="dcterms:W3CDTF">2025-09-08T14:50:44Z</dcterms:created>
  <dcterms:modified xsi:type="dcterms:W3CDTF">2025-09-16T15:04:29Z</dcterms:modified>
</cp:coreProperties>
</file>