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D34F-F469-4999-9EB4-7D3AA1A5C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04E11-CBCA-4133-8085-5E96FF1E7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B2DF-8DC4-4532-9F80-7C29B6D6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48F3-3BAC-425A-903B-34C7C9FB8AD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33CE-FE71-433F-A800-CB1A0345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EA58-AB92-4CE8-9556-BF48620C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029-3CBA-4A69-A8A1-103FD69D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0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313-3CDA-48F4-8995-2CC1E997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7CA67-0656-40DF-8B64-113E094D0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238B-D1CE-451F-8256-FA87484A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48F3-3BAC-425A-903B-34C7C9FB8AD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DD88A-256D-4A45-BB10-39D8E8A1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3297-0C9A-4E33-8895-6C285835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029-3CBA-4A69-A8A1-103FD69D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1F14A-B9A0-426D-9C75-EB81B2E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6E261-3AC8-45D3-8093-52244E51F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343F-E518-4D42-BA7E-08E0CB40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48F3-3BAC-425A-903B-34C7C9FB8AD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9B0D9-53C9-4D89-A570-FA56C927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9C47-57C7-40E4-9054-2DDC812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029-3CBA-4A69-A8A1-103FD69D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0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A1E8-23E3-4077-9D47-FA47540A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9A8C-E41E-4147-AD7A-8AA4F08E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234B-DFC1-4EC6-ACF2-FD988B6D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48F3-3BAC-425A-903B-34C7C9FB8AD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A30C-AEB1-49F8-A842-5A33BF02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2000E-E98E-4ECF-9C35-1AEA0442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029-3CBA-4A69-A8A1-103FD69D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42F1-334B-4055-B0A6-7C9A2E3E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1134-0511-4620-A8F6-1E6B96657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A2B2-01DD-4AB1-BD07-030D9E06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48F3-3BAC-425A-903B-34C7C9FB8AD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88FA-F0C8-40EE-B49A-DDC056DC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19D38-404B-41AC-899B-1741B3DD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029-3CBA-4A69-A8A1-103FD69D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1748-A734-4926-AFB4-7A706CEF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5E26-C158-4C84-B5F4-1134F23A8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4CF86-8DDC-40D6-8DD7-0465EAF5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3652B-A62C-4C75-8065-A4914A0B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48F3-3BAC-425A-903B-34C7C9FB8AD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E9791-ED1D-4B9B-A32A-BEE0772D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DC3F3-F6D6-4D07-B431-80D089DC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029-3CBA-4A69-A8A1-103FD69D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D971-6BB5-44BA-8227-C470290F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42AB-CAAA-4034-B0B3-A5C81B8D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4D0D5-BFFE-43D8-9810-23DE07C73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C9C19-F93A-4EE6-8228-289E42B9C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E2507-4BD7-46AE-9526-0F48FB643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B9FF6-1F3A-46E4-B142-BA766084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48F3-3BAC-425A-903B-34C7C9FB8AD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BF900-AE2D-4079-B770-90CF3907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B94BE-F2A1-40C5-A0AF-9CCC7965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029-3CBA-4A69-A8A1-103FD69D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6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975F-9AD6-4380-8FA6-165DAE13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780DD-D7AC-4FCD-9172-07C36A5A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48F3-3BAC-425A-903B-34C7C9FB8AD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84459-A699-4F21-8965-D18ED111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3C8BB-8918-45E9-8A8D-FD83276C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029-3CBA-4A69-A8A1-103FD69D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9EF5C-4E74-454A-A16E-A3664098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48F3-3BAC-425A-903B-34C7C9FB8AD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9CFEE-6CAF-4720-A644-1602AC1E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AF91-CC45-4C47-8A4A-9D7CD199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029-3CBA-4A69-A8A1-103FD69D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EE73-291A-45CA-8FC7-A5C7EA97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010F-7209-4B25-9AB8-38520C66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B27BA-4572-43C9-9920-ED7F06E1D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4DB7E-5B96-4324-B433-25CAF0F7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48F3-3BAC-425A-903B-34C7C9FB8AD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81BA3-5D8F-43DC-9C9F-E5DB8A4C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12868-20DD-4726-BDAF-71AF0DF8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029-3CBA-4A69-A8A1-103FD69D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2D08-4AC9-4648-AAE7-E31DB587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6B34B-E451-468B-9F4B-7CCCA8080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D495D-1DB1-4144-B3F0-F68137A1E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8D274-0BD4-4669-854F-0011C4E8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48F3-3BAC-425A-903B-34C7C9FB8AD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F8F03-155A-48C9-B329-9AB527E4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8EC18-B358-48D2-8E65-82A5EF8C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029-3CBA-4A69-A8A1-103FD69D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A107A-9224-43F1-BE23-6FF3660C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C0A6D-370F-4E54-B85A-622AC1BD2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C716-F9CD-4BAA-8493-854CDBC56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48F3-3BAC-425A-903B-34C7C9FB8AD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852C-BB43-490F-979F-BA7AEEE69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1239-E51C-47E8-B645-C0B38C2FE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4029-3CBA-4A69-A8A1-103FD69D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covtyp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Benefits of 'Forest Bathing' | TIME">
            <a:extLst>
              <a:ext uri="{FF2B5EF4-FFF2-40B4-BE49-F238E27FC236}">
                <a16:creationId xmlns:a16="http://schemas.microsoft.com/office/drawing/2014/main" id="{C26D914B-B6DB-4E0F-ADBF-D10D570E2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" r="23298" b="227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9F20C-10DE-4937-8AF4-A3B812BC7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>
                <a:latin typeface="Times New Roman" panose="02020603050405020304" pitchFamily="18" charset="0"/>
                <a:cs typeface="Times New Roman" panose="02020603050405020304" pitchFamily="18" charset="0"/>
              </a:rPr>
              <a:t>FOREST COVERTYPE</a:t>
            </a:r>
            <a:br>
              <a:rPr lang="en-US" sz="37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70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19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47C2-77A5-4DAD-8C08-DCEEFAE5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9883-6CEB-4DA3-8A01-DDFA1990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the forest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covertype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attributes obtained from Department of Forest Services in US. Forest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Covertype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of 7 types and hence it is a multilabel classification.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://archive.ics.uci.edu/ml/machine-learning-databases/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covtype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1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1FFD2-D963-47BF-9B92-3B5C9C54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2971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04F59A-4821-4AD2-B7E7-B5A57E157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8" y="1782981"/>
            <a:ext cx="5178211" cy="43939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instances(observations):581012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Attributes: 12 measures, but 54 columns of data(10 quantitative variables, 4 binary wilderness areas and 40 binary soil type variables)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2016D4-0DC0-4B69-9B30-FC77D6BD4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793106"/>
              </p:ext>
            </p:extLst>
          </p:nvPr>
        </p:nvGraphicFramePr>
        <p:xfrm>
          <a:off x="5821680" y="1788160"/>
          <a:ext cx="5291194" cy="4356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1410">
                  <a:extLst>
                    <a:ext uri="{9D8B030D-6E8A-4147-A177-3AD203B41FA5}">
                      <a16:colId xmlns:a16="http://schemas.microsoft.com/office/drawing/2014/main" val="2662675507"/>
                    </a:ext>
                  </a:extLst>
                </a:gridCol>
                <a:gridCol w="2349784">
                  <a:extLst>
                    <a:ext uri="{9D8B030D-6E8A-4147-A177-3AD203B41FA5}">
                      <a16:colId xmlns:a16="http://schemas.microsoft.com/office/drawing/2014/main" val="91713586"/>
                    </a:ext>
                  </a:extLst>
                </a:gridCol>
              </a:tblGrid>
              <a:tr h="2438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Measurement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402289683"/>
                  </a:ext>
                </a:extLst>
              </a:tr>
              <a:tr h="263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Elevation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meters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2663858771"/>
                  </a:ext>
                </a:extLst>
              </a:tr>
              <a:tr h="263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Aspect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azimuth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4017864949"/>
                  </a:ext>
                </a:extLst>
              </a:tr>
              <a:tr h="263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Slope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degrees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2064621482"/>
                  </a:ext>
                </a:extLst>
              </a:tr>
              <a:tr h="263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Horizontal_Distance_To_Hydrology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meters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2588230092"/>
                  </a:ext>
                </a:extLst>
              </a:tr>
              <a:tr h="263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Vertical_Distance_To_Hydrology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3750419107"/>
                  </a:ext>
                </a:extLst>
              </a:tr>
              <a:tr h="4921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Horizontal_Distance_To_Roadways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meters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441890852"/>
                  </a:ext>
                </a:extLst>
              </a:tr>
              <a:tr h="263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Hillshade_9am  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to 255 index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3090473780"/>
                  </a:ext>
                </a:extLst>
              </a:tr>
              <a:tr h="263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Hillshade_Noon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to 255 index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4164978661"/>
                  </a:ext>
                </a:extLst>
              </a:tr>
              <a:tr h="263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Hillshade_3pm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to 255 index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4281404344"/>
                  </a:ext>
                </a:extLst>
              </a:tr>
              <a:tr h="4921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Horizontal_Distance_To_Fire_Points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Meters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1427518749"/>
                  </a:ext>
                </a:extLst>
              </a:tr>
              <a:tr h="4921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Wilderness_Area (4 binary columns)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0(absence) or 1 (presence)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1603159064"/>
                  </a:ext>
                </a:extLst>
              </a:tr>
              <a:tr h="263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Soil_Type (40 binary columns)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0(absence) or 1 (presence)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216815731"/>
                  </a:ext>
                </a:extLst>
              </a:tr>
              <a:tr h="263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Cover_Type (7 types)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to 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7471" marR="87471" marT="0" marB="0"/>
                </a:tc>
                <a:extLst>
                  <a:ext uri="{0D108BD9-81ED-4DB2-BD59-A6C34878D82A}">
                    <a16:rowId xmlns:a16="http://schemas.microsoft.com/office/drawing/2014/main" val="276987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52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B8B2-1AE7-4961-A7FC-0ADEC400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3074" name="Picture 2" descr="Basic data analysis techniques every data analyst should know, using  Python. | by Erfan Nariman | Towards Data Science">
            <a:extLst>
              <a:ext uri="{FF2B5EF4-FFF2-40B4-BE49-F238E27FC236}">
                <a16:creationId xmlns:a16="http://schemas.microsoft.com/office/drawing/2014/main" id="{049098F1-DD0F-49D2-A985-473FE8D28E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28" y="889000"/>
            <a:ext cx="2897665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8C9A0-CCFB-4262-90C5-8E224420BDAE}"/>
              </a:ext>
            </a:extLst>
          </p:cNvPr>
          <p:cNvSpPr txBox="1"/>
          <p:nvPr/>
        </p:nvSpPr>
        <p:spPr>
          <a:xfrm>
            <a:off x="965200" y="1584960"/>
            <a:ext cx="7172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for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the correlation values and drop the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 used in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 Using Chi Square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 Using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Anova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CountPlot,ScatterPlot,BoxPlot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the input features and target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Test split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0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D53D-DCD2-4451-B7F0-BF49E5F1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7E0F-604A-43B2-90E6-7690105B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used in this dataset.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forest, like its name implies, consists of a large number of individual decision trees that operate as an ensemble. Each individual tree in the random forest spits out a class prediction and the class with the most votes becomes our model’s prediction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OF THE MODEL:  0.93726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precision   recall  f1-score  support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1       0.95      0.93      0.94     18138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2       0.93      0.96      0.95     24327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3       0.91      0.94      0.92      3145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4       0.89      0.83      0.86       235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5       0.93      0.72      0.81       825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6       0.90      0.84      0.87      1575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7       0.97      0.91      0.94      1755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 You Images – Browse 172,926 Stock Photos, Vectors, and Video | Adobe  Stock">
            <a:extLst>
              <a:ext uri="{FF2B5EF4-FFF2-40B4-BE49-F238E27FC236}">
                <a16:creationId xmlns:a16="http://schemas.microsoft.com/office/drawing/2014/main" id="{37D93DA1-6D2B-4DD7-9CBF-88A35D648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94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361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FOREST COVERTYPE CLASSIFICATION</vt:lpstr>
      <vt:lpstr>PURPOSE</vt:lpstr>
      <vt:lpstr>DATASET</vt:lpstr>
      <vt:lpstr>Exploratory Data Analysis</vt:lpstr>
      <vt:lpstr>CLASSIFICATION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COVERTYPE CLASSIFICATION</dc:title>
  <dc:creator>Devi S (devs2)</dc:creator>
  <cp:lastModifiedBy>Devi S (devs2)</cp:lastModifiedBy>
  <cp:revision>1</cp:revision>
  <dcterms:created xsi:type="dcterms:W3CDTF">2022-05-15T04:52:29Z</dcterms:created>
  <dcterms:modified xsi:type="dcterms:W3CDTF">2022-05-15T05:08:08Z</dcterms:modified>
</cp:coreProperties>
</file>