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1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286" r:id="rId11"/>
    <p:sldId id="1287" r:id="rId12"/>
    <p:sldId id="1292" r:id="rId13"/>
    <p:sldId id="1293" r:id="rId14"/>
    <p:sldId id="1294" r:id="rId15"/>
    <p:sldId id="1295" r:id="rId16"/>
    <p:sldId id="1296" r:id="rId17"/>
    <p:sldId id="1297" r:id="rId18"/>
    <p:sldId id="1288" r:id="rId19"/>
    <p:sldId id="1249" r:id="rId20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1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264"/>
    <a:srgbClr val="841910"/>
    <a:srgbClr val="DFDDFB"/>
    <a:srgbClr val="213164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0EFA8-133E-C6F0-4BF0-CA553FAF2DD6}" v="4" dt="2024-04-01T08:18:52.423"/>
    <p1510:client id="{EC8EA0C5-BD5F-4302-91C7-5AB04215853C}" v="5" dt="2024-04-01T08:17:11.322"/>
    <p1510:client id="{F9605AE3-8B2D-ECAA-E135-55D4A33FAE2F}" v="15" dt="2024-04-01T06:55:39.4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32" y="516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46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4/10/2024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F58464-A114-244B-EF0C-6FE8EEDA9F75}"/>
              </a:ext>
            </a:extLst>
          </p:cNvPr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:a16="http://schemas.microsoft.com/office/drawing/2014/main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DEA4E5-E1F9-7C2B-5D82-B9EBDB357F79}"/>
              </a:ext>
            </a:extLst>
          </p:cNvPr>
          <p:cNvSpPr txBox="1"/>
          <p:nvPr/>
        </p:nvSpPr>
        <p:spPr>
          <a:xfrm>
            <a:off x="1095094" y="3956068"/>
            <a:ext cx="3476905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:Devi Varshini B K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: au960221104049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id="{CCC1DF48-ED01-057A-9A4F-593C2283B3BB}"/>
              </a:ext>
            </a:extLst>
          </p:cNvPr>
          <p:cNvSpPr txBox="1"/>
          <p:nvPr/>
        </p:nvSpPr>
        <p:spPr>
          <a:xfrm>
            <a:off x="5596477" y="362729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Name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693065" y="391949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20BD188-F1AC-8947-CAF9-F4BF1056D5B6}"/>
              </a:ext>
            </a:extLst>
          </p:cNvPr>
          <p:cNvSpPr txBox="1"/>
          <p:nvPr/>
        </p:nvSpPr>
        <p:spPr>
          <a:xfrm>
            <a:off x="5693356" y="3956068"/>
            <a:ext cx="20955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dirty="0" err="1">
                <a:solidFill>
                  <a:schemeClr val="tx1"/>
                </a:solidFill>
              </a:rPr>
              <a:t>X</a:t>
            </a:r>
            <a:r>
              <a:rPr lang="en-US" sz="11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yz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"/>
    </mc:Choice>
    <mc:Fallback xmlns=""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F59C-CA47-321D-4366-F7B3EDAD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01132"/>
            <a:ext cx="7886430" cy="666517"/>
          </a:xfrm>
        </p:spPr>
        <p:txBody>
          <a:bodyPr/>
          <a:lstStyle/>
          <a:p>
            <a:pPr algn="ctr"/>
            <a:r>
              <a:rPr lang="en-US" b="1" dirty="0"/>
              <a:t>About-Us-Page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058C9D-7141-5B42-6094-CD42C3DB7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487" y="1133923"/>
            <a:ext cx="3359719" cy="18872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3EE81F-5B95-8369-A061-A7687343B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792" y="1112534"/>
            <a:ext cx="3359720" cy="18872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B2CC53-FD65-6179-67C4-3BDE9CCED5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9436" y="3108748"/>
            <a:ext cx="3283558" cy="184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92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B10D8-E098-FF8E-C5FA-FA849200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35000"/>
            <a:ext cx="7886430" cy="632649"/>
          </a:xfrm>
        </p:spPr>
        <p:txBody>
          <a:bodyPr/>
          <a:lstStyle/>
          <a:p>
            <a:pPr algn="ctr"/>
            <a:r>
              <a:rPr lang="en-US" b="1" dirty="0"/>
              <a:t>Service-Page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83A1C0-54E9-AE9E-1A1A-BC46C4B30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041" y="1565328"/>
            <a:ext cx="4235200" cy="23789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42AC4A2-2A17-DD4C-D077-DFFEAEAA6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59" y="1565327"/>
            <a:ext cx="4235202" cy="237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15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AD8D6-8C5D-C4E6-9FAF-14FAFF2C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43466"/>
            <a:ext cx="7886430" cy="624183"/>
          </a:xfrm>
        </p:spPr>
        <p:txBody>
          <a:bodyPr/>
          <a:lstStyle/>
          <a:p>
            <a:pPr algn="ctr"/>
            <a:r>
              <a:rPr lang="en-US" b="1"/>
              <a:t>Departments-Page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290FCB-92D8-A4D7-6738-C6CD09106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06" y="1537904"/>
            <a:ext cx="4173657" cy="23444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BD8EE1-903D-1CF6-6EAE-BEDBAC961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238" y="1537905"/>
            <a:ext cx="4173656" cy="234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50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42AA-3E13-629A-6815-A8A44897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18066"/>
            <a:ext cx="7886430" cy="649583"/>
          </a:xfrm>
        </p:spPr>
        <p:txBody>
          <a:bodyPr/>
          <a:lstStyle/>
          <a:p>
            <a:pPr algn="ctr"/>
            <a:r>
              <a:rPr lang="en-US" b="1" dirty="0"/>
              <a:t>Blog-Page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1317EC-80C6-58E5-0009-489E6C889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073" y="1685136"/>
            <a:ext cx="3966727" cy="22281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21E21BC-1822-5EE7-8F1B-10B3BCEF6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85136"/>
            <a:ext cx="3966728" cy="222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1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3" y="719666"/>
            <a:ext cx="8421857" cy="547983"/>
          </a:xfrm>
        </p:spPr>
        <p:txBody>
          <a:bodyPr/>
          <a:lstStyle/>
          <a:p>
            <a:r>
              <a:rPr lang="en-IN" sz="1600" b="1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br>
              <a:rPr lang="en-US" b="0" i="0">
                <a:solidFill>
                  <a:srgbClr val="374151"/>
                </a:solidFill>
                <a:effectLst/>
                <a:latin typeface="Söhne"/>
              </a:rPr>
            </a:b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95137C-B812-0550-B751-5C8AB7CF4A43}"/>
              </a:ext>
            </a:extLst>
          </p:cNvPr>
          <p:cNvSpPr txBox="1"/>
          <p:nvPr/>
        </p:nvSpPr>
        <p:spPr>
          <a:xfrm>
            <a:off x="215053" y="1315291"/>
            <a:ext cx="801303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increase competitiveness, implement dynamic pricing based on supply, seasonality, and demand.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 users to directly arrange maintenance services via the platform, guaranteeing the dependability of their vehicles.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Give users access to real-time traffic and navigation data for easy travel planning.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Give customers the option to rent out their cars to other people, increasing the number of potential renters and income sources.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Incorporate an electric or hybrid car filter to encourage environmentally friendly modes of mobility.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addition to automobile rental services, provide information on public transportation options to provide complete travel solutions.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128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Conclusion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40A1B7-3A4A-67FA-2110-70C580EFD089}"/>
              </a:ext>
            </a:extLst>
          </p:cNvPr>
          <p:cNvSpPr txBox="1"/>
          <p:nvPr/>
        </p:nvSpPr>
        <p:spPr>
          <a:xfrm>
            <a:off x="268304" y="1185724"/>
            <a:ext cx="829818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Django to develop a car rental web application has advantages for rental service companies as well as clients.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strong structure of Django makes it possible to develop a safe, effective, and user-friendly platform that can improve user experience overall and expedite the renting process.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program may accommodate a diverse user base by incorporating functionalities like booking systems, automobile listings, admin dashboards, and user authentication.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additions to the application, such maintenance scheduling, dynamic pricing, and vehicle monitoring, could improve its usefulness and competitiveness.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Rental service providers may remain ahead of the curve and satisfy their clients' changing expectations by consistently upgrading and improving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5EA4B0C5-E33A-D592-C106-2AB96DBFDD04}"/>
              </a:ext>
            </a:extLst>
          </p:cNvPr>
          <p:cNvSpPr txBox="1"/>
          <p:nvPr/>
        </p:nvSpPr>
        <p:spPr>
          <a:xfrm>
            <a:off x="2129473" y="3183633"/>
            <a:ext cx="4881245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 dirty="0"/>
              <a:t>Car Rentals Application with Django Framework</a:t>
            </a:r>
            <a:r>
              <a:rPr lang="en-US" sz="1600" b="1" dirty="0">
                <a:latin typeface="+mj-lt"/>
              </a:rPr>
              <a:t> </a:t>
            </a:r>
            <a:endParaRPr lang="en-US" sz="1600" b="1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2748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Abstract</a:t>
            </a:r>
            <a:endParaRPr lang="en-IN" sz="160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 dirty="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68BE06-C266-C727-A39F-3FF379B949A8}"/>
              </a:ext>
            </a:extLst>
          </p:cNvPr>
          <p:cNvSpPr txBox="1"/>
          <p:nvPr/>
        </p:nvSpPr>
        <p:spPr>
          <a:xfrm>
            <a:off x="342900" y="1173693"/>
            <a:ext cx="8283742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goal of this project is to use the high-level Python web framework Django to create an online application for renting cars.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purpose of the program is to give consumers an easy way to rent cars online.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Users can choose a car to hire by looking through a catalog of available vehicles and viewing data like make, model, and rental cost.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addition, user authentication features will be integrated into the program, enabling users to register, log in, and oversee their rental reservations.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program will also have an admin interface for controlling users, cars, and reservations.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will effectively create a reliable and user-friendly vehicle rental platform by utilizing Django's built-in technologies, like ORM, templating, and authentication.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Problem Statement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FB9B90-A84F-3D56-73EA-829F465F1B96}"/>
              </a:ext>
            </a:extLst>
          </p:cNvPr>
          <p:cNvSpPr txBox="1"/>
          <p:nvPr/>
        </p:nvSpPr>
        <p:spPr>
          <a:xfrm>
            <a:off x="240632" y="1241945"/>
            <a:ext cx="862664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 effective and user-friendly web application for renting cars needs to be developed using Django.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goal of this project is to create a web application that offers a simplified online rental automobile platform in order to address these problems.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Customers can register, manage files, and check their rental history using user accounts.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Users can reserve automobiles and manage their appointments using an online booking system.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Processing secure payments for rental costs and possible extras like GPS, insurance, etc.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Project Overview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5087E9-8AE4-1C71-57D2-BC6F7A181B5B}"/>
              </a:ext>
            </a:extLst>
          </p:cNvPr>
          <p:cNvSpPr txBox="1"/>
          <p:nvPr/>
        </p:nvSpPr>
        <p:spPr>
          <a:xfrm>
            <a:off x="475785" y="1263805"/>
            <a:ext cx="85533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project involves the development of a comprehensive car rental application utilizing the Django, </a:t>
            </a:r>
          </a:p>
          <a:p>
            <a:r>
              <a:rPr lang="en-US" dirty="0"/>
              <a:t>      HTML, CSS, Python, Bootstrap and JavaScript.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application will provide an easy-to-use interface for both customers and administrators, ensuring a 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    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seamless rental experience.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For customers, the application will provide features such as:</a:t>
            </a:r>
          </a:p>
          <a:p>
            <a:r>
              <a:rPr lang="en-US" dirty="0"/>
              <a:t>          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05AE0B-C9F9-701D-C614-F67F3BC98CFD}"/>
              </a:ext>
            </a:extLst>
          </p:cNvPr>
          <p:cNvSpPr txBox="1"/>
          <p:nvPr/>
        </p:nvSpPr>
        <p:spPr>
          <a:xfrm>
            <a:off x="1100254" y="2430966"/>
            <a:ext cx="38276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User Registration and Authentication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Account Management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Responsive Design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Secure Authentication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F47699-13D7-08BC-EA07-9449E9B9BD98}"/>
              </a:ext>
            </a:extLst>
          </p:cNvPr>
          <p:cNvSpPr txBox="1"/>
          <p:nvPr/>
        </p:nvSpPr>
        <p:spPr>
          <a:xfrm>
            <a:off x="492236" y="3385073"/>
            <a:ext cx="5516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administrators, the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application will provide features such as:</a:t>
            </a:r>
          </a:p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A58DEA-3B67-EF75-848A-D2B94CC52A8A}"/>
              </a:ext>
            </a:extLst>
          </p:cNvPr>
          <p:cNvSpPr txBox="1"/>
          <p:nvPr/>
        </p:nvSpPr>
        <p:spPr>
          <a:xfrm>
            <a:off x="1100254" y="3644292"/>
            <a:ext cx="26420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Dashboard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Car Listing Management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User Account Management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Booking Management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Proposed Solution</a:t>
            </a:r>
            <a:endParaRPr lang="en-IN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6B7C3C-D3E3-FF07-EEDD-95F0B593D118}"/>
              </a:ext>
            </a:extLst>
          </p:cNvPr>
          <p:cNvSpPr txBox="1"/>
          <p:nvPr/>
        </p:nvSpPr>
        <p:spPr>
          <a:xfrm>
            <a:off x="138533" y="1102220"/>
            <a:ext cx="8866934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6566E0-454A-C65E-C0B2-452D075E2723}"/>
              </a:ext>
            </a:extLst>
          </p:cNvPr>
          <p:cNvSpPr txBox="1"/>
          <p:nvPr/>
        </p:nvSpPr>
        <p:spPr>
          <a:xfrm>
            <a:off x="138533" y="1285880"/>
            <a:ext cx="862664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suggested solution entails using Django, HTML, CSS, JavaScript, and Bootstrap to construct a web application for automobile rentals.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They may create accounts, modify profiles, and view rental history thanks to the user account capability.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automobile listings provide information about the models, characteristics, pictures, and availability of the vehicles.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Users can manage their bookings, including cancellations and alterations, through the online booking system.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Users can pay for their rental costs and any extra services like GPS or insurance through the secure payment processing.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Customers may make more educated judgments with the aid of user reviews and ratings.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:a16="http://schemas.microsoft.com/office/drawing/2014/main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Modelling &amp; Results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D2FA24E3-5201-10AD-6410-56F7C8331C21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EE4F16-DECE-50A9-FE61-0869976A0B33}"/>
              </a:ext>
            </a:extLst>
          </p:cNvPr>
          <p:cNvSpPr txBox="1"/>
          <p:nvPr/>
        </p:nvSpPr>
        <p:spPr>
          <a:xfrm>
            <a:off x="264695" y="1222382"/>
            <a:ext cx="8351231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MODELLING: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Model: Holds user data for authentication and registration.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 Model: Provides information about each vehicle, including the manufacturer, model, year, cost, and availability.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Booking Model: Provides rental dates and connects consumers with the cars they have reserved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en-IN" dirty="0"/>
              <a:t>RESULTS:</a:t>
            </a:r>
          </a:p>
          <a:p>
            <a:r>
              <a:rPr lang="en-IN" dirty="0"/>
              <a:t>       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Developed a fully functional car rental web application using Django.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Implemented user authentication, allowing users to register, log in, and manage their bookings.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Created a catalog of available cars with detailed information for users to browse and select.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 Implemented a booking system for users to reserve cars for specific rental dates.</a:t>
            </a:r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3725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7586-5B6F-C8C7-E175-4BE77E84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50" y="613142"/>
            <a:ext cx="8832300" cy="451933"/>
          </a:xfrm>
        </p:spPr>
        <p:txBody>
          <a:bodyPr/>
          <a:lstStyle/>
          <a:p>
            <a:pPr algn="ctr"/>
            <a:r>
              <a:rPr lang="en-US"/>
              <a:t>Homepage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4FBF9-636B-1E68-241E-ECCF1475C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389600"/>
            <a:ext cx="8696833" cy="31794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E00FE1-CD22-1487-BDC7-45E28F52E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85" y="1674996"/>
            <a:ext cx="4177915" cy="23468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97E213-E572-7F9F-BA7A-DBA9D31E6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115" y="1674996"/>
            <a:ext cx="4177915" cy="234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7543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883</Words>
  <Application>Microsoft Office PowerPoint</Application>
  <PresentationFormat>On-screen Show (16:9)</PresentationFormat>
  <Paragraphs>92</Paragraphs>
  <Slides>16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  <vt:variant>
        <vt:lpstr>Custom Shows</vt:lpstr>
      </vt:variant>
      <vt:variant>
        <vt:i4>1</vt:i4>
      </vt:variant>
    </vt:vector>
  </HeadingPairs>
  <TitlesOfParts>
    <vt:vector size="24" baseType="lpstr">
      <vt:lpstr>Arial</vt:lpstr>
      <vt:lpstr>Arial MT</vt:lpstr>
      <vt:lpstr>Calibri</vt:lpstr>
      <vt:lpstr>Söhne</vt:lpstr>
      <vt:lpstr>Times New Roman</vt:lpstr>
      <vt:lpstr>Wingdings</vt:lpstr>
      <vt:lpstr>Simple Light</vt:lpstr>
      <vt:lpstr>PowerPoint Presentation</vt:lpstr>
      <vt:lpstr>PowerPoint Presentation</vt:lpstr>
      <vt:lpstr>Abstract</vt:lpstr>
      <vt:lpstr>Problem Statement</vt:lpstr>
      <vt:lpstr>Project Overview</vt:lpstr>
      <vt:lpstr>Proposed Solution</vt:lpstr>
      <vt:lpstr>Technology Used</vt:lpstr>
      <vt:lpstr>Modelling &amp; Results</vt:lpstr>
      <vt:lpstr>Homepage</vt:lpstr>
      <vt:lpstr>About-Us-Page</vt:lpstr>
      <vt:lpstr>Service-Page</vt:lpstr>
      <vt:lpstr>Departments-Page</vt:lpstr>
      <vt:lpstr>Blog-Page</vt:lpstr>
      <vt:lpstr>Future Enhancements: 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devi varshini</cp:lastModifiedBy>
  <cp:revision>7</cp:revision>
  <dcterms:modified xsi:type="dcterms:W3CDTF">2024-04-10T15:42:46Z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