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69DD-0E6C-2D47-BCAA-705E3A229CF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4165-7133-3849-9043-65D0BD702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8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69DD-0E6C-2D47-BCAA-705E3A229CF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4165-7133-3849-9043-65D0BD702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4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69DD-0E6C-2D47-BCAA-705E3A229CF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4165-7133-3849-9043-65D0BD702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9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69DD-0E6C-2D47-BCAA-705E3A229CF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4165-7133-3849-9043-65D0BD702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6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69DD-0E6C-2D47-BCAA-705E3A229CF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4165-7133-3849-9043-65D0BD702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8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69DD-0E6C-2D47-BCAA-705E3A229CF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4165-7133-3849-9043-65D0BD702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8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69DD-0E6C-2D47-BCAA-705E3A229CF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4165-7133-3849-9043-65D0BD702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3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69DD-0E6C-2D47-BCAA-705E3A229CF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4165-7133-3849-9043-65D0BD702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6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69DD-0E6C-2D47-BCAA-705E3A229CF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4165-7133-3849-9043-65D0BD702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69DD-0E6C-2D47-BCAA-705E3A229CF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4165-7133-3849-9043-65D0BD702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9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69DD-0E6C-2D47-BCAA-705E3A229CF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4165-7133-3849-9043-65D0BD702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7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B69DD-0E6C-2D47-BCAA-705E3A229CF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54165-7133-3849-9043-65D0BD702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6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ock.adobe.com/ca/search?filters%5Bcontent_type%3Aphoto%5D=1&amp;filters%5Bcontent_type%3Aillustration%5D=1&amp;filters%5Bcontent_type%3Azip_vector%5D=1&amp;filters%5Bcontent_type%3Avideo%5D=1&amp;filters%5Bcontent_type%3Atemplate%5D=1&amp;filters%5Bcontent_type%3A3d%5D=1&amp;filters%5Bcontent_type%3Aimage%5D=1&amp;k=+hotel&amp;order=relevance&amp;safe_search=1&amp;limit=100&amp;search_page=1&amp;search_type=usertyped&amp;acp=&amp;aco=+hotel&amp;get_facets=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jessemostipak/hotel-booking-deman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326A8-8DA4-6019-485D-4C3A26F32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0" y="1050595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Analysis on resort vs city hotel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14ED5B-4DB7-D937-884D-661FCE2C8A8E}"/>
              </a:ext>
            </a:extLst>
          </p:cNvPr>
          <p:cNvSpPr txBox="1"/>
          <p:nvPr/>
        </p:nvSpPr>
        <p:spPr>
          <a:xfrm>
            <a:off x="1859398" y="2809963"/>
            <a:ext cx="8074815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					</a:t>
            </a:r>
            <a:r>
              <a:rPr lang="en-US" sz="1600" dirty="0"/>
              <a:t>Presentation by : GROUP 4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					Participants:</a:t>
            </a:r>
          </a:p>
          <a:p>
            <a:pPr marL="3429000" lvl="8"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                         Syeda Mubashira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                                                                                                    Amritpal Kaur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                                                                                                    Mariya Dubbaka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                                                                                                    Dharma Devi Udayakumar</a:t>
            </a:r>
          </a:p>
        </p:txBody>
      </p:sp>
    </p:spTree>
    <p:extLst>
      <p:ext uri="{BB962C8B-B14F-4D97-AF65-F5344CB8AC3E}">
        <p14:creationId xmlns:p14="http://schemas.microsoft.com/office/powerpoint/2010/main" val="371212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uilding with a sign on it&#10;&#10;Description automatically generated with low confidence">
            <a:extLst>
              <a:ext uri="{FF2B5EF4-FFF2-40B4-BE49-F238E27FC236}">
                <a16:creationId xmlns:a16="http://schemas.microsoft.com/office/drawing/2014/main" id="{488C4E8D-167C-BF40-919D-F8A7491967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5000"/>
          </a:blip>
          <a:srcRect l="19717" r="21024"/>
          <a:stretch/>
        </p:blipFill>
        <p:spPr>
          <a:xfrm>
            <a:off x="0" y="207003"/>
            <a:ext cx="6095980" cy="6262567"/>
          </a:xfrm>
          <a:prstGeom prst="rect">
            <a:avLst/>
          </a:prstGeom>
        </p:spPr>
      </p:pic>
      <p:pic>
        <p:nvPicPr>
          <p:cNvPr id="5" name="Content Placeholder 4" descr="A picture containing outdoor, tree, umbrella, water&#10;&#10;Description automatically generated">
            <a:extLst>
              <a:ext uri="{FF2B5EF4-FFF2-40B4-BE49-F238E27FC236}">
                <a16:creationId xmlns:a16="http://schemas.microsoft.com/office/drawing/2014/main" id="{A8D2F714-7C66-C289-F904-B0B71CD92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 amt="75000"/>
          </a:blip>
          <a:srcRect l="12325" r="28341" b="-1"/>
          <a:stretch/>
        </p:blipFill>
        <p:spPr>
          <a:xfrm>
            <a:off x="6094180" y="207003"/>
            <a:ext cx="6096000" cy="62625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1602C9-49E1-B4F9-771E-CB78F2256976}"/>
              </a:ext>
            </a:extLst>
          </p:cNvPr>
          <p:cNvSpPr txBox="1"/>
          <p:nvPr/>
        </p:nvSpPr>
        <p:spPr>
          <a:xfrm>
            <a:off x="1964428" y="207003"/>
            <a:ext cx="82595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</a:rPr>
              <a:t>What is the main purpose of starting a business?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0C29D-BDB3-556C-3010-0F75C3D7D14B}"/>
              </a:ext>
            </a:extLst>
          </p:cNvPr>
          <p:cNvSpPr txBox="1"/>
          <p:nvPr/>
        </p:nvSpPr>
        <p:spPr>
          <a:xfrm>
            <a:off x="1964428" y="6358609"/>
            <a:ext cx="82595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licensed pictures: </a:t>
            </a:r>
            <a:r>
              <a:rPr lang="en-US" sz="3200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Stock.Adobe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0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87ECA3-B7EC-DCF6-67A3-6BBAB1242A5B}"/>
              </a:ext>
            </a:extLst>
          </p:cNvPr>
          <p:cNvSpPr txBox="1"/>
          <p:nvPr/>
        </p:nvSpPr>
        <p:spPr>
          <a:xfrm>
            <a:off x="1285240" y="1050595"/>
            <a:ext cx="8074815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source: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CA40D-A6FE-D7FD-A5FB-F21F4DB71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                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https://www.kaggle.com/datasets/jessemostipak/hotel-booking-demand</a:t>
            </a:r>
            <a:endParaRPr lang="en-US" sz="2000" dirty="0"/>
          </a:p>
          <a:p>
            <a:pPr marL="0"/>
            <a:endParaRPr lang="en-US" sz="2000" dirty="0"/>
          </a:p>
          <a:p>
            <a:pPr marL="0" indent="0"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Excel data :</a:t>
            </a:r>
          </a:p>
          <a:p>
            <a:pPr marL="0" indent="0"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Columns: 32 </a:t>
            </a:r>
          </a:p>
          <a:p>
            <a:pPr marL="0" indent="0"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	Number of records : 11930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BB09B-8287-93C9-DABE-654AACDB8F5F}"/>
              </a:ext>
            </a:extLst>
          </p:cNvPr>
          <p:cNvSpPr txBox="1"/>
          <p:nvPr/>
        </p:nvSpPr>
        <p:spPr>
          <a:xfrm>
            <a:off x="2114550" y="20002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0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9D8C910-369C-20F6-9D28-C5E9303857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1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344C3A9-28A6-C99A-26F0-AD0207CA3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93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8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E5875-1B0E-21C1-E21B-F92FCC0D1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Visualization questions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CFAE2345-562E-03C6-C6CE-F9750F9AA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en-CA" sz="16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 hotel is generating more revenue?</a:t>
            </a:r>
          </a:p>
          <a:p>
            <a:r>
              <a:rPr lang="en-CA" sz="16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are the elements that influence the hotel revenue?</a:t>
            </a:r>
          </a:p>
          <a:p>
            <a:r>
              <a:rPr lang="en-CA" sz="16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car parking lots impact in generating the revenue?</a:t>
            </a:r>
          </a:p>
          <a:p>
            <a:r>
              <a:rPr lang="en-CA" sz="16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the average waiting time for city hotel and resort hotel?</a:t>
            </a:r>
          </a:p>
          <a:p>
            <a:r>
              <a:rPr lang="en-CA" sz="16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 hotel is the top choice among the countries?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15202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E58F2-7199-EDC7-4A81-236FCF5C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4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18D1-CA61-DD6F-ADE5-1BFDCB1CB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Based on the analysis of visualization, the investor opted for the City hotel.</a:t>
            </a:r>
          </a:p>
        </p:txBody>
      </p:sp>
    </p:spTree>
    <p:extLst>
      <p:ext uri="{BB962C8B-B14F-4D97-AF65-F5344CB8AC3E}">
        <p14:creationId xmlns:p14="http://schemas.microsoft.com/office/powerpoint/2010/main" val="2670280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close up of a license plate&#10;&#10;Description automatically generated with medium confidence">
            <a:extLst>
              <a:ext uri="{FF2B5EF4-FFF2-40B4-BE49-F238E27FC236}">
                <a16:creationId xmlns:a16="http://schemas.microsoft.com/office/drawing/2014/main" id="{AC8FE845-C57A-17D4-D105-064F2CF98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84" y="918546"/>
            <a:ext cx="6647667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18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05B631B6534E4C9DEFD2419F9CD1C6" ma:contentTypeVersion="11" ma:contentTypeDescription="Create a new document." ma:contentTypeScope="" ma:versionID="8e25c1309dc24954b55632dca105b14f">
  <xsd:schema xmlns:xsd="http://www.w3.org/2001/XMLSchema" xmlns:xs="http://www.w3.org/2001/XMLSchema" xmlns:p="http://schemas.microsoft.com/office/2006/metadata/properties" xmlns:ns2="7ef06bb6-ca6e-43ff-864e-9a3c1b5c548c" xmlns:ns3="6ab2214e-7697-4fd5-a9e5-65023de1aef7" targetNamespace="http://schemas.microsoft.com/office/2006/metadata/properties" ma:root="true" ma:fieldsID="eb575716ef3d02d430f7b0e06af2e428" ns2:_="" ns3:_="">
    <xsd:import namespace="7ef06bb6-ca6e-43ff-864e-9a3c1b5c548c"/>
    <xsd:import namespace="6ab2214e-7697-4fd5-a9e5-65023de1ae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f06bb6-ca6e-43ff-864e-9a3c1b5c54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0411d10b-3ca5-4a2c-a3a1-a62ad542877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b2214e-7697-4fd5-a9e5-65023de1aef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e5c85a7-fa9e-4067-a161-091ada6b90f0}" ma:internalName="TaxCatchAll" ma:showField="CatchAllData" ma:web="6ab2214e-7697-4fd5-a9e5-65023de1aef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ab2214e-7697-4fd5-a9e5-65023de1aef7" xsi:nil="true"/>
    <lcf76f155ced4ddcb4097134ff3c332f xmlns="7ef06bb6-ca6e-43ff-864e-9a3c1b5c548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8D951DD-44D5-4756-A8DC-16BAE661B9DC}"/>
</file>

<file path=customXml/itemProps2.xml><?xml version="1.0" encoding="utf-8"?>
<ds:datastoreItem xmlns:ds="http://schemas.openxmlformats.org/officeDocument/2006/customXml" ds:itemID="{328DA215-3150-4006-9491-CD93C06C1812}"/>
</file>

<file path=customXml/itemProps3.xml><?xml version="1.0" encoding="utf-8"?>
<ds:datastoreItem xmlns:ds="http://schemas.openxmlformats.org/officeDocument/2006/customXml" ds:itemID="{47B1FEE4-3559-4C6E-9A41-AE4B2CF41383}"/>
</file>

<file path=docProps/app.xml><?xml version="1.0" encoding="utf-8"?>
<Properties xmlns="http://schemas.openxmlformats.org/officeDocument/2006/extended-properties" xmlns:vt="http://schemas.openxmlformats.org/officeDocument/2006/docPropsVTypes">
  <Template>{4933D853-9B6F-1E4C-A790-1450C5AFA3D8}tf10001124</Template>
  <TotalTime>1838</TotalTime>
  <Words>152</Words>
  <Application>Microsoft Macintosh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Office Theme</vt:lpstr>
      <vt:lpstr>Analysis on resort vs city hotel</vt:lpstr>
      <vt:lpstr>PowerPoint Presentation</vt:lpstr>
      <vt:lpstr>PowerPoint Presentation</vt:lpstr>
      <vt:lpstr>PowerPoint Presentation</vt:lpstr>
      <vt:lpstr>PowerPoint Presentation</vt:lpstr>
      <vt:lpstr>Visualization questions</vt:lpstr>
      <vt:lpstr> 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Resort vs city hotel</dc:title>
  <dc:creator>Syeda Mubashira -</dc:creator>
  <cp:lastModifiedBy>Syeda Mubashira -</cp:lastModifiedBy>
  <cp:revision>6</cp:revision>
  <dcterms:created xsi:type="dcterms:W3CDTF">2023-03-13T12:35:21Z</dcterms:created>
  <dcterms:modified xsi:type="dcterms:W3CDTF">2023-03-14T22:50:35Z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0x0101007005B631B6534E4C9DEFD2419F9CD1C6</vt:lpwstr>
  </property>
</Properties>
</file>