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4E8C4-C3AE-4A44-9226-14B45BD9F3D1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559F8-30A6-493C-8184-8E57A604BB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894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Comenzamos explicando el primer documento realizado para definir nuestro proyecto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59F8-30A6-493C-8184-8E57A604BB8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57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5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1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2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1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21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F42D-23D7-4E89-B79C-A82070FC7683}" type="datetimeFigureOut">
              <a:rPr lang="es-CL" smtClean="0"/>
              <a:t>15-10-2024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E9A82B-FE64-45EB-80F2-7640043D3E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D6C3-7956-46B5-99B9-F752BB124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Avance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811EB0-D395-4928-996A-106CB3F3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54" y="4758429"/>
            <a:ext cx="5355388" cy="1118587"/>
          </a:xfrm>
        </p:spPr>
        <p:txBody>
          <a:bodyPr/>
          <a:lstStyle/>
          <a:p>
            <a:r>
              <a:rPr lang="es-CL" dirty="0"/>
              <a:t>Nombres: Gabriel Muños</a:t>
            </a:r>
          </a:p>
          <a:p>
            <a:r>
              <a:rPr lang="es-CL" dirty="0"/>
              <a:t>                   Esteban Ramirez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05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54349-95B5-43DD-8125-729654BB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PLaning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7EA8A-031E-4BD1-80CE-8CF7262B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4D2E5F-AFDD-4FE7-9877-C9E2792D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1" y="2621210"/>
            <a:ext cx="11288807" cy="227926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5C2003D-B495-4956-9996-C089109C5F35}"/>
              </a:ext>
            </a:extLst>
          </p:cNvPr>
          <p:cNvSpPr txBox="1">
            <a:spLocks/>
          </p:cNvSpPr>
          <p:nvPr/>
        </p:nvSpPr>
        <p:spPr>
          <a:xfrm>
            <a:off x="7558233" y="912260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Completa actualmente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62CBE67-B8A2-441C-BE24-305791FFFBCF}"/>
              </a:ext>
            </a:extLst>
          </p:cNvPr>
          <p:cNvSpPr txBox="1">
            <a:spLocks/>
          </p:cNvSpPr>
          <p:nvPr/>
        </p:nvSpPr>
        <p:spPr>
          <a:xfrm>
            <a:off x="7883370" y="458894"/>
            <a:ext cx="1280539" cy="39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FF0000"/>
                </a:highlight>
              </a:rPr>
              <a:t>Retraso</a:t>
            </a:r>
          </a:p>
        </p:txBody>
      </p:sp>
    </p:spTree>
    <p:extLst>
      <p:ext uri="{BB962C8B-B14F-4D97-AF65-F5344CB8AC3E}">
        <p14:creationId xmlns:p14="http://schemas.microsoft.com/office/powerpoint/2010/main" val="108314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7DBA8-90BA-402B-8464-0748AAF8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backlog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0964E-33BF-4219-B0FC-9FA8BF49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676902-450F-44D6-AA06-9F1A58EE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" y="3043542"/>
            <a:ext cx="12127130" cy="2022849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30ACA02-0141-45E9-95C5-FDF5BB685A23}"/>
              </a:ext>
            </a:extLst>
          </p:cNvPr>
          <p:cNvSpPr txBox="1">
            <a:spLocks/>
          </p:cNvSpPr>
          <p:nvPr/>
        </p:nvSpPr>
        <p:spPr>
          <a:xfrm>
            <a:off x="7558233" y="912260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Completa actualmente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305FBA-E467-4B77-B2BD-9446144AC62A}"/>
              </a:ext>
            </a:extLst>
          </p:cNvPr>
          <p:cNvSpPr txBox="1">
            <a:spLocks/>
          </p:cNvSpPr>
          <p:nvPr/>
        </p:nvSpPr>
        <p:spPr>
          <a:xfrm>
            <a:off x="7883370" y="458894"/>
            <a:ext cx="1280539" cy="39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FF0000"/>
                </a:highlight>
              </a:rPr>
              <a:t>Retraso</a:t>
            </a:r>
          </a:p>
        </p:txBody>
      </p:sp>
    </p:spTree>
    <p:extLst>
      <p:ext uri="{BB962C8B-B14F-4D97-AF65-F5344CB8AC3E}">
        <p14:creationId xmlns:p14="http://schemas.microsoft.com/office/powerpoint/2010/main" val="349835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650E-B051-4AD2-BCF9-42A31A1E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Próximos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1CBDD-1898-472B-B5A9-A2F315EE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38D04E9-564C-4163-B773-F9EE7A791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82" y="2015732"/>
            <a:ext cx="7208668" cy="466443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6EC5004-7845-49AA-BA19-A02C94F36EEE}"/>
              </a:ext>
            </a:extLst>
          </p:cNvPr>
          <p:cNvSpPr txBox="1">
            <a:spLocks/>
          </p:cNvSpPr>
          <p:nvPr/>
        </p:nvSpPr>
        <p:spPr>
          <a:xfrm>
            <a:off x="8453800" y="235258"/>
            <a:ext cx="1280539" cy="39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FF0000"/>
                </a:highlight>
              </a:rPr>
              <a:t>Retraso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DAF72D5-131C-4BE5-8039-4FC8278A72AB}"/>
              </a:ext>
            </a:extLst>
          </p:cNvPr>
          <p:cNvSpPr/>
          <p:nvPr/>
        </p:nvSpPr>
        <p:spPr>
          <a:xfrm>
            <a:off x="4802819" y="2104008"/>
            <a:ext cx="5122416" cy="4576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DDA6DAD-BAEC-4B20-8142-EB5792512911}"/>
              </a:ext>
            </a:extLst>
          </p:cNvPr>
          <p:cNvSpPr/>
          <p:nvPr/>
        </p:nvSpPr>
        <p:spPr>
          <a:xfrm>
            <a:off x="1919309" y="3327030"/>
            <a:ext cx="2786486" cy="2301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89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D6C3-7956-46B5-99B9-F752BB124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30716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D800F-66E1-4C47-878C-33FFC4DB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Road Map</a:t>
            </a:r>
            <a:br>
              <a:rPr lang="es-CL" dirty="0"/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2101DB-69CB-46C0-AAFE-A00F40A0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23679"/>
            <a:ext cx="11978577" cy="204362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862B319-19A1-4CED-B0CE-17F495D7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152" y="2088968"/>
            <a:ext cx="1280539" cy="399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dirty="0">
                <a:highlight>
                  <a:srgbClr val="FF0000"/>
                </a:highlight>
              </a:rPr>
              <a:t>Retraso</a:t>
            </a:r>
          </a:p>
        </p:txBody>
      </p:sp>
    </p:spTree>
    <p:extLst>
      <p:ext uri="{BB962C8B-B14F-4D97-AF65-F5344CB8AC3E}">
        <p14:creationId xmlns:p14="http://schemas.microsoft.com/office/powerpoint/2010/main" val="37721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D6C3-7956-46B5-99B9-F752BB124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32653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7AF04-2043-40FB-8CD5-324518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inicial</a:t>
            </a:r>
            <a:br>
              <a:rPr lang="es-CL" dirty="0"/>
            </a:b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68F9E6A-2307-4D11-A97B-39D9B079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r>
              <a:rPr lang="es-CL" dirty="0"/>
              <a:t>Identificación del problema</a:t>
            </a:r>
          </a:p>
          <a:p>
            <a:r>
              <a:rPr lang="es-CL" dirty="0"/>
              <a:t>Objetivos del proyecto </a:t>
            </a:r>
          </a:p>
          <a:p>
            <a:r>
              <a:rPr lang="es-CL" dirty="0"/>
              <a:t>Análisis de stakeholders</a:t>
            </a:r>
          </a:p>
          <a:p>
            <a:r>
              <a:rPr lang="es-CL" dirty="0"/>
              <a:t>Análisis de riesgos</a:t>
            </a:r>
          </a:p>
          <a:p>
            <a:r>
              <a:rPr lang="es-CL" dirty="0"/>
              <a:t>Solución de propuestas </a:t>
            </a:r>
          </a:p>
          <a:p>
            <a:r>
              <a:rPr lang="es-CL" dirty="0"/>
              <a:t>Estrategias de pruebas</a:t>
            </a:r>
          </a:p>
        </p:txBody>
      </p:sp>
      <p:pic>
        <p:nvPicPr>
          <p:cNvPr id="5" name="Imagen 4" descr="Alas Coffee (@alascoffeechile) • Instagram photos and videos">
            <a:extLst>
              <a:ext uri="{FF2B5EF4-FFF2-40B4-BE49-F238E27FC236}">
                <a16:creationId xmlns:a16="http://schemas.microsoft.com/office/drawing/2014/main" id="{36219AE5-D142-466C-992E-C188954859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73" y="1853754"/>
            <a:ext cx="3823434" cy="32675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6CE960C-DCD7-4655-A4F9-3176E74CD133}"/>
              </a:ext>
            </a:extLst>
          </p:cNvPr>
          <p:cNvSpPr txBox="1">
            <a:spLocks/>
          </p:cNvSpPr>
          <p:nvPr/>
        </p:nvSpPr>
        <p:spPr>
          <a:xfrm>
            <a:off x="7922217" y="162753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Realizado en tiempo</a:t>
            </a:r>
          </a:p>
        </p:txBody>
      </p:sp>
    </p:spTree>
    <p:extLst>
      <p:ext uri="{BB962C8B-B14F-4D97-AF65-F5344CB8AC3E}">
        <p14:creationId xmlns:p14="http://schemas.microsoft.com/office/powerpoint/2010/main" val="8681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EF0DF-A391-4D2E-805F-89C6261B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Mapa mental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76B2A6-9517-4F8B-8057-E127EFCA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" y="2138943"/>
            <a:ext cx="12110170" cy="2797042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234BFA7-174B-4A31-A471-A6A1AFB4F13F}"/>
              </a:ext>
            </a:extLst>
          </p:cNvPr>
          <p:cNvSpPr txBox="1">
            <a:spLocks/>
          </p:cNvSpPr>
          <p:nvPr/>
        </p:nvSpPr>
        <p:spPr>
          <a:xfrm>
            <a:off x="8401611" y="182529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Realizado en tiempo</a:t>
            </a:r>
          </a:p>
        </p:txBody>
      </p:sp>
    </p:spTree>
    <p:extLst>
      <p:ext uri="{BB962C8B-B14F-4D97-AF65-F5344CB8AC3E}">
        <p14:creationId xmlns:p14="http://schemas.microsoft.com/office/powerpoint/2010/main" val="392612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23A9B-0F2A-45B6-8DD5-6E7345B2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Mapa de actores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0C2472-7286-4D56-9E01-1C287C175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02" y="1918470"/>
            <a:ext cx="6680367" cy="4767270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F922EF9-1666-4461-93A8-D65D6DD03AD7}"/>
              </a:ext>
            </a:extLst>
          </p:cNvPr>
          <p:cNvSpPr txBox="1">
            <a:spLocks/>
          </p:cNvSpPr>
          <p:nvPr/>
        </p:nvSpPr>
        <p:spPr>
          <a:xfrm>
            <a:off x="8224058" y="417250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Realizado en tiempo</a:t>
            </a:r>
          </a:p>
        </p:txBody>
      </p:sp>
    </p:spTree>
    <p:extLst>
      <p:ext uri="{BB962C8B-B14F-4D97-AF65-F5344CB8AC3E}">
        <p14:creationId xmlns:p14="http://schemas.microsoft.com/office/powerpoint/2010/main" val="39207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6D04D-5FFD-4716-873E-A644DCF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Épicas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DAEF9-CC8B-4778-85FC-02DCD50E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183D29-3AD9-499A-A0AB-D8C11907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2" y="2015731"/>
            <a:ext cx="11545309" cy="4671081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1E9F63E-AC64-42CC-9271-C773409601D1}"/>
              </a:ext>
            </a:extLst>
          </p:cNvPr>
          <p:cNvSpPr txBox="1">
            <a:spLocks/>
          </p:cNvSpPr>
          <p:nvPr/>
        </p:nvSpPr>
        <p:spPr>
          <a:xfrm>
            <a:off x="7770219" y="324035"/>
            <a:ext cx="1280539" cy="39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FF0000"/>
                </a:highlight>
              </a:rPr>
              <a:t>Retraso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CA11C7-D537-47A4-9538-186EF584C0CF}"/>
              </a:ext>
            </a:extLst>
          </p:cNvPr>
          <p:cNvSpPr txBox="1">
            <a:spLocks/>
          </p:cNvSpPr>
          <p:nvPr/>
        </p:nvSpPr>
        <p:spPr>
          <a:xfrm>
            <a:off x="7558233" y="912260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Completa actualmente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94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3B2-8A19-4222-BF24-7A000D41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Historias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27E22-1013-4452-BCAC-9C236590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E4C852-24D6-4636-8568-D47FE5F9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63" y="1910061"/>
            <a:ext cx="9397473" cy="494793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9846AFB-2EF8-4097-8FC8-0B52A9BB5130}"/>
              </a:ext>
            </a:extLst>
          </p:cNvPr>
          <p:cNvSpPr txBox="1">
            <a:spLocks/>
          </p:cNvSpPr>
          <p:nvPr/>
        </p:nvSpPr>
        <p:spPr>
          <a:xfrm>
            <a:off x="9277164" y="376870"/>
            <a:ext cx="1280539" cy="39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FF0000"/>
                </a:highlight>
              </a:rPr>
              <a:t>Retraso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32738D4-E67B-4CDA-9119-5CAC153A4858}"/>
              </a:ext>
            </a:extLst>
          </p:cNvPr>
          <p:cNvSpPr txBox="1">
            <a:spLocks/>
          </p:cNvSpPr>
          <p:nvPr/>
        </p:nvSpPr>
        <p:spPr>
          <a:xfrm>
            <a:off x="8738453" y="849741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Completa actualmente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6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B5939-08B8-41CC-A083-2387E111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 Backlog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87D067-31EE-4EAE-A444-98E5C21C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" y="2855907"/>
            <a:ext cx="11461449" cy="2014708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51532EA-E443-43F0-BC7D-76984216A524}"/>
              </a:ext>
            </a:extLst>
          </p:cNvPr>
          <p:cNvSpPr txBox="1">
            <a:spLocks/>
          </p:cNvSpPr>
          <p:nvPr/>
        </p:nvSpPr>
        <p:spPr>
          <a:xfrm>
            <a:off x="7558233" y="912260"/>
            <a:ext cx="2056283" cy="47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00FF00"/>
                </a:highlight>
              </a:rPr>
              <a:t>Completa actualmente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7D6C934-A5F2-4552-9A5C-9BD4495D0FBE}"/>
              </a:ext>
            </a:extLst>
          </p:cNvPr>
          <p:cNvSpPr txBox="1">
            <a:spLocks/>
          </p:cNvSpPr>
          <p:nvPr/>
        </p:nvSpPr>
        <p:spPr>
          <a:xfrm>
            <a:off x="7883370" y="458894"/>
            <a:ext cx="1280539" cy="39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highlight>
                  <a:srgbClr val="FF0000"/>
                </a:highlight>
              </a:rPr>
              <a:t>Retraso</a:t>
            </a:r>
          </a:p>
        </p:txBody>
      </p:sp>
    </p:spTree>
    <p:extLst>
      <p:ext uri="{BB962C8B-B14F-4D97-AF65-F5344CB8AC3E}">
        <p14:creationId xmlns:p14="http://schemas.microsoft.com/office/powerpoint/2010/main" val="217335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89</Words>
  <Application>Microsoft Office PowerPoint</Application>
  <PresentationFormat>Panorámica</PresentationFormat>
  <Paragraphs>38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Galería</vt:lpstr>
      <vt:lpstr>Avance Proyecto</vt:lpstr>
      <vt:lpstr>Road Map </vt:lpstr>
      <vt:lpstr>Documentación</vt:lpstr>
      <vt:lpstr>Planificación inicial </vt:lpstr>
      <vt:lpstr>Mapa mental</vt:lpstr>
      <vt:lpstr>Mapa de actores</vt:lpstr>
      <vt:lpstr>Épicas </vt:lpstr>
      <vt:lpstr>Historias de usuario</vt:lpstr>
      <vt:lpstr>Product Backlog</vt:lpstr>
      <vt:lpstr>Sprint PLaning</vt:lpstr>
      <vt:lpstr>Sprint backlog</vt:lpstr>
      <vt:lpstr>Próximos pasos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Proyecto</dc:title>
  <dc:creator>ESTEBAN . RAMIREZ DEVIA</dc:creator>
  <cp:lastModifiedBy>ESTEBAN . RAMIREZ DEVIA</cp:lastModifiedBy>
  <cp:revision>6</cp:revision>
  <dcterms:created xsi:type="dcterms:W3CDTF">2024-10-15T14:08:42Z</dcterms:created>
  <dcterms:modified xsi:type="dcterms:W3CDTF">2024-10-15T16:36:00Z</dcterms:modified>
</cp:coreProperties>
</file>