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08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416C-C2E6-4855-9732-376876C4ED41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2323D-32EA-4E48-9D02-E831EA9244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93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 proyecto centrado en el desarrollo de una plataforma web para mejorar la gestión de pedidos en cafeterías. Nuestro enfoque abarca el desarrollo web, la gestión de bases de datos y la optimización de sistemas de información."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2323D-32EA-4E48-9D02-E831EA92448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58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"El proyecto se basa en varias competencias clave: desarrollo de aplicaciones web, gestión de bases de datos, propuesta de soluciones informáticas, gestión de proyectos y pruebas de calidad. Cada una de estas competencias es esencial para el éxito de </a:t>
            </a:r>
            <a:r>
              <a:rPr lang="es-ES" dirty="0" err="1"/>
              <a:t>InfoCookies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2323D-32EA-4E48-9D02-E831EA92448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182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"El proyecto </a:t>
            </a:r>
            <a:r>
              <a:rPr lang="es-ES" dirty="0" err="1"/>
              <a:t>InfoCookies</a:t>
            </a:r>
            <a:r>
              <a:rPr lang="es-ES" dirty="0"/>
              <a:t> es relevante ya que mejora la eficiencia operativa en cafeterías. Desarrollaremos una plataforma web para optimizar el proceso de pedidos, que se alinea con el perfil de egreso y mis intereses profesionales en soluciones informáticas. El proyecto es factible dentro del plazo y con las herramientas disponibles."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2323D-32EA-4E48-9D02-E831EA92448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968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Explicar el por que elegimos ágil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2323D-32EA-4E48-9D02-E831EA92448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776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34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857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090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60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457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049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626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2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99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38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937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691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60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6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98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29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ADA6-9E8D-44E9-92C2-D7BC9C34B794}" type="datetimeFigureOut">
              <a:rPr lang="es-CL" smtClean="0"/>
              <a:t>02-09-2024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55CE-6423-438B-AA33-2E52EDB341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580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03FB-DBA9-47B8-9E6F-DCE1FDF04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082" y="2169927"/>
            <a:ext cx="7152441" cy="1851657"/>
          </a:xfrm>
        </p:spPr>
        <p:txBody>
          <a:bodyPr/>
          <a:lstStyle/>
          <a:p>
            <a:r>
              <a:rPr lang="es-CL" dirty="0"/>
              <a:t>InfoCookies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0F42A-EB7A-42B8-BDCE-A994BC58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6921" y="5022465"/>
            <a:ext cx="3582715" cy="1655762"/>
          </a:xfrm>
        </p:spPr>
        <p:txBody>
          <a:bodyPr/>
          <a:lstStyle/>
          <a:p>
            <a:r>
              <a:rPr lang="es-CL" dirty="0"/>
              <a:t>Nombre: Gabriel Muños</a:t>
            </a:r>
          </a:p>
          <a:p>
            <a:r>
              <a:rPr lang="es-CL" dirty="0"/>
              <a:t>               Esteban Ramirez</a:t>
            </a:r>
          </a:p>
          <a:p>
            <a:r>
              <a:rPr lang="es-CL" dirty="0"/>
              <a:t>Profesor: FABIAN ALVAREZ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031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CAC64-BCF0-41A6-9808-05F23ACF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General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D6B77-2081-45AF-A203-A209A2A7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Áreas de Desempeño:</a:t>
            </a:r>
          </a:p>
          <a:p>
            <a:pPr marL="0" indent="0">
              <a:buNone/>
            </a:pPr>
            <a:r>
              <a:rPr lang="es-ES" dirty="0"/>
              <a:t>Desarrollo Web: Diseño y desarrollo de la interfaz y funcionalidades de la página web.</a:t>
            </a:r>
          </a:p>
          <a:p>
            <a:pPr marL="0" indent="0">
              <a:buNone/>
            </a:pPr>
            <a:r>
              <a:rPr lang="es-ES" dirty="0"/>
              <a:t>Bases de Datos: Gestión de información de pedidos, mesas y estado de preparación.</a:t>
            </a:r>
          </a:p>
          <a:p>
            <a:pPr marL="0" indent="0">
              <a:buNone/>
            </a:pPr>
            <a:r>
              <a:rPr lang="es-ES" dirty="0"/>
              <a:t>Sistemas de Información: Optimización de la comunicación y seguimiento de pedidos entre meseros y cocina.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522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09673-9438-436B-B020-580D3585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Competencias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ABA2A-C0FA-426D-9E75-6AD8B51A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de Aplicaciones Web</a:t>
            </a:r>
          </a:p>
          <a:p>
            <a:r>
              <a:rPr lang="es-ES" dirty="0"/>
              <a:t>Modelado y Gestión de Bases de Datos</a:t>
            </a:r>
          </a:p>
          <a:p>
            <a:r>
              <a:rPr lang="es-ES" dirty="0"/>
              <a:t>Propuesta y Desarrollo de Soluciones Informáticas</a:t>
            </a:r>
          </a:p>
          <a:p>
            <a:r>
              <a:rPr lang="es-ES" dirty="0"/>
              <a:t>Gestión de Proyectos Informáticos</a:t>
            </a:r>
          </a:p>
          <a:p>
            <a:r>
              <a:rPr lang="es-ES" dirty="0"/>
              <a:t>Pruebas de Calidad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113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BE072-53B3-4D85-9B64-F7B8F595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Fundamentación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30ABC-5042-4C1E-8E92-474FB9FC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Relevancia: Mejora la eficiencia operativa y la satisfacción del cliente en cafeterías.</a:t>
            </a:r>
          </a:p>
          <a:p>
            <a:r>
              <a:rPr lang="es-ES" dirty="0"/>
              <a:t>Descripción: Plataforma web para tomar pedidos en </a:t>
            </a:r>
            <a:r>
              <a:rPr lang="es-ES" dirty="0" err="1"/>
              <a:t>tablets</a:t>
            </a:r>
            <a:r>
              <a:rPr lang="es-ES" dirty="0"/>
              <a:t> y gestionar la comunicación entre meseros y cocina.</a:t>
            </a:r>
          </a:p>
          <a:p>
            <a:r>
              <a:rPr lang="es-ES" dirty="0"/>
              <a:t>Pertinencia: Relación con el perfil de egreso al desarrollar habilidades en web, bases de datos y soluciones informáticas.</a:t>
            </a:r>
          </a:p>
          <a:p>
            <a:r>
              <a:rPr lang="es-ES" dirty="0"/>
              <a:t>Relación con Intereses Profesionales: Contribuye al desarrollo profesional en soluciones informáticas.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944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566BB-1290-489B-BEB2-4928A80E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40245-EEEC-431F-99A4-88027AE6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1.Objetivo General: Desarrollar una plataforma web que optimice la gestión de pedidos en tiendas de servicio.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2.Objetivos Específicos:</a:t>
            </a:r>
          </a:p>
          <a:p>
            <a:r>
              <a:rPr lang="es-ES" dirty="0"/>
              <a:t>Diseñar una interfaz intuitiva.</a:t>
            </a:r>
          </a:p>
          <a:p>
            <a:r>
              <a:rPr lang="es-ES" dirty="0"/>
              <a:t>Implementar asignación de pedidos a mesas.</a:t>
            </a:r>
          </a:p>
          <a:p>
            <a:r>
              <a:rPr lang="es-ES" dirty="0"/>
              <a:t>Desarrollar un módulo para cocina.</a:t>
            </a:r>
          </a:p>
          <a:p>
            <a:r>
              <a:rPr lang="es-ES" dirty="0"/>
              <a:t>Integrar una base de datos.</a:t>
            </a:r>
          </a:p>
          <a:p>
            <a:r>
              <a:rPr lang="es-ES" dirty="0"/>
              <a:t>Realizar pruebas de usabilidad.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0224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95794-AB08-4A2E-915E-B2D81A4E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DB035-5762-43A9-9D36-97255FDC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Metodología: Ágil(Scrum)</a:t>
            </a:r>
          </a:p>
          <a:p>
            <a:r>
              <a:rPr lang="es-ES" dirty="0"/>
              <a:t>Descripción: Desarrollo ágil con Scrum para permitir ajustes continuos y asegurar el cumplimiento de requisitos.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488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3AA9A-7C99-42A1-82D8-0492AE24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D1C83-0DE3-4411-A945-70DD86DD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185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42A44-6017-44B5-8A07-93E751FF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Evidencias y Resultados Esperados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C9A5C-50B9-40B4-B509-01CB3D8A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951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A748-637A-4292-B4D1-65F77BF1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8AD6C-DF60-46AF-9CEA-948B8889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77942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14</TotalTime>
  <Words>403</Words>
  <Application>Microsoft Office PowerPoint</Application>
  <PresentationFormat>Panorámica</PresentationFormat>
  <Paragraphs>43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InfoCookies</vt:lpstr>
      <vt:lpstr>Información General del Proyecto</vt:lpstr>
      <vt:lpstr>Competencias </vt:lpstr>
      <vt:lpstr>Fundamentación del Proyecto</vt:lpstr>
      <vt:lpstr>Objetivos</vt:lpstr>
      <vt:lpstr>Metodología</vt:lpstr>
      <vt:lpstr>Plan de Trabajo</vt:lpstr>
      <vt:lpstr>Evidencias y Resultados Esperados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InfoCookies</dc:title>
  <dc:creator>ESTEBAN . RAMIREZ DEVIA</dc:creator>
  <cp:lastModifiedBy>ESTEBAN . RAMIREZ DEVIA</cp:lastModifiedBy>
  <cp:revision>2</cp:revision>
  <dcterms:created xsi:type="dcterms:W3CDTF">2024-09-02T18:26:36Z</dcterms:created>
  <dcterms:modified xsi:type="dcterms:W3CDTF">2024-09-02T18:40:47Z</dcterms:modified>
</cp:coreProperties>
</file>