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9Y8c3Pn/HnlVUuec6LQHGgV9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b5d1d3f7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fb5d1d3f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b5d1d3f75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fb5d1d3f7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es un proyecto centrado en el desarrollo de una plataforma web para mejorar la gestión de pedidos en cafeterías. Nuestro enfoque abarca el desarrollo web, la gestión de bases de datos y la optimización de sistemas de información."</a:t>
            </a:r>
            <a:endParaRPr/>
          </a:p>
        </p:txBody>
      </p:sp>
      <p:sp>
        <p:nvSpPr>
          <p:cNvPr id="227" name="Google Shape;2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"El proyecto se basa en varias competencias clave: desarrollo de aplicaciones web, gestión de bases de datos, propuesta de soluciones informáticas, gestión de proyectos y pruebas de calidad. Cada una de estas competencias es esencial para el éxito de InfoCookies.</a:t>
            </a:r>
            <a:endParaRPr/>
          </a:p>
        </p:txBody>
      </p:sp>
      <p:sp>
        <p:nvSpPr>
          <p:cNvPr id="242" name="Google Shape;2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"El proyecto InfoCookies es relevante ya que mejora la eficiencia operativa en cafeterías. Desarrollaremos una plataforma web para optimizar el proceso de pedidos, que se alinea con el perfil de egreso y mis intereses profesionales en soluciones informáticas. El proyecto es factible dentro del plazo y con las herramientas disponibles."</a:t>
            </a:r>
            <a:endParaRPr/>
          </a:p>
        </p:txBody>
      </p:sp>
      <p:sp>
        <p:nvSpPr>
          <p:cNvPr id="250" name="Google Shape;2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Explicar el por que elegimos ágil</a:t>
            </a:r>
            <a:endParaRPr/>
          </a:p>
        </p:txBody>
      </p:sp>
      <p:sp>
        <p:nvSpPr>
          <p:cNvPr id="263" name="Google Shape;26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CL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CL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3" name="Google Shape;173;p2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4" name="Google Shape;174;p2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2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7" name="Google Shape;177;p2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2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80" name="Google Shape;180;p2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>
            <a:spLocks noGrp="1"/>
          </p:cNvSpPr>
          <p:nvPr>
            <p:ph type="ctrTitle"/>
          </p:nvPr>
        </p:nvSpPr>
        <p:spPr>
          <a:xfrm>
            <a:off x="1518082" y="2169927"/>
            <a:ext cx="7152441" cy="185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CL"/>
              <a:t>InfoCookies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ubTitle" idx="1"/>
          </p:nvPr>
        </p:nvSpPr>
        <p:spPr>
          <a:xfrm>
            <a:off x="8516921" y="5022465"/>
            <a:ext cx="358271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L"/>
              <a:t>Nombre: Gabriel Muños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L"/>
              <a:t>               Esteban Ramirez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L"/>
              <a:t>Profesor: FABIAN ALVAREZ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208" name="Google Shape;208;p1" descr="colocaci%c3%b3n plana de galletas con chispas de chocolate blanco en la computadora del tecl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4749" y="2674715"/>
            <a:ext cx="2258337" cy="150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Plan de Trabajo</a:t>
            </a:r>
            <a:endParaRPr/>
          </a:p>
        </p:txBody>
      </p:sp>
      <p:sp>
        <p:nvSpPr>
          <p:cNvPr id="272" name="Google Shape;272;p8"/>
          <p:cNvSpPr txBox="1">
            <a:spLocks noGrp="1"/>
          </p:cNvSpPr>
          <p:nvPr>
            <p:ph type="body" idx="1"/>
          </p:nvPr>
        </p:nvSpPr>
        <p:spPr>
          <a:xfrm>
            <a:off x="680325" y="2330000"/>
            <a:ext cx="53508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Iniciación del Proyecto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Análisis del Caso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Visión del Proyecto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Definición del Squad y Responsabilidades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Mapa Mental y Mapa de Actores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Revisión de Requisitos y Priorización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Planificación del Producto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Epicas y Historias de Usuario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Impact Mapping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User Story Mapping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Sprint Planning para Sprints 1 y 2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CL" sz="1600" b="1">
                <a:latin typeface="Arial"/>
                <a:ea typeface="Arial"/>
                <a:cs typeface="Arial"/>
                <a:sym typeface="Arial"/>
              </a:rPr>
              <a:t>Sprint Backlog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6031125" y="2178650"/>
            <a:ext cx="58248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CL" sz="1600" b="1">
                <a:solidFill>
                  <a:schemeClr val="lt1"/>
                </a:solidFill>
              </a:rPr>
              <a:t>Desarrollo y Entregas Iterativas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Sprint 1 Configuración Inicial y Funcionalidades Básicas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Sprint 2 Menú Completo y Gestión de Productos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Sprint 3 Sistema de Reservas y Pedidos en Línea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Sprint 4 Gestión de Usuarios y Opiniones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CL" sz="1600" b="1">
                <a:solidFill>
                  <a:schemeClr val="lt1"/>
                </a:solidFill>
              </a:rPr>
              <a:t>Entrega y Cierre del Proyecto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Release Management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Documentación Técnica y Manual de Usuario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Pruebas de Aceptación por el Usuario (UAT)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Reunión de Sincronización con el Cliente</a:t>
            </a:r>
            <a:endParaRPr sz="1600" b="1">
              <a:solidFill>
                <a:schemeClr val="lt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</a:pPr>
            <a:r>
              <a:rPr lang="es-CL" sz="1600" b="1">
                <a:solidFill>
                  <a:schemeClr val="lt1"/>
                </a:solidFill>
              </a:rPr>
              <a:t>Revisión y Ajustes Finales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s-CL" sz="1600" b="1">
                <a:solidFill>
                  <a:schemeClr val="lt1"/>
                </a:solidFill>
              </a:rPr>
              <a:t>Retrospectiva Final del Proyecto</a:t>
            </a:r>
            <a:endParaRPr sz="1600" b="1">
              <a:solidFill>
                <a:schemeClr val="lt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</a:pPr>
            <a:r>
              <a:rPr lang="es-CL" sz="1600" b="1">
                <a:solidFill>
                  <a:schemeClr val="lt1"/>
                </a:solidFill>
              </a:rPr>
              <a:t>Cierre del Proyecto</a:t>
            </a:r>
            <a:endParaRPr sz="1600" b="1">
              <a:solidFill>
                <a:schemeClr val="lt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</a:pPr>
            <a:r>
              <a:rPr lang="es-CL" sz="1600" b="1">
                <a:solidFill>
                  <a:schemeClr val="lt1"/>
                </a:solidFill>
              </a:rPr>
              <a:t>Soporte y Mantenimiento Inicial</a:t>
            </a: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Evidencias 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Análisis del Caso: Análisis del caso como se abordar la problemática planteada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Squad y responsabilidades: Asignación de roles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Visión del Proyecto Visión de los objetivos del proyecto a desarrollar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Desarrollaremos una plataforma web para optimizar la gestión de pedidos en una cafetería, mejorando la comunicación entre meseros y cocina. Con una interfaz intuitiva y una base de datos integrada, nuestro enfoque ágil con Scrum asegura una solución eficaz y adaptada a las necesidades del cliente. El resultado será una herramienta que facilita el servicio y aumenta la satisfacción del cliente.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b5d1d3f75_0_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L" sz="2100">
                <a:latin typeface="Arial"/>
                <a:ea typeface="Arial"/>
                <a:cs typeface="Arial"/>
                <a:sym typeface="Arial"/>
              </a:rPr>
              <a:t>La Cafetería Alas Coffee radica en la </a:t>
            </a:r>
            <a:r>
              <a:rPr lang="es-CL" sz="2100" b="1">
                <a:latin typeface="Arial"/>
                <a:ea typeface="Arial"/>
                <a:cs typeface="Arial"/>
                <a:sym typeface="Arial"/>
              </a:rPr>
              <a:t>ineficiencia en la gestión de pedidos y la comunicación entre meseros y cocina</a:t>
            </a:r>
            <a:r>
              <a:rPr lang="es-CL" sz="2100">
                <a:latin typeface="Arial"/>
                <a:ea typeface="Arial"/>
                <a:cs typeface="Arial"/>
                <a:sym typeface="Arial"/>
              </a:rPr>
              <a:t>. El proceso actual genera errores, retrasos en la entrega de pedidos y falta de coordinación, lo que afecta negativamente la experiencia del cliente y la eficiencia operativa del negocio. Sin un sistema integrado, es difícil optimizar estas áreas, lo que resulta en insatisfacción tanto para el personal como para los clientes.</a:t>
            </a:r>
            <a:endParaRPr sz="3400"/>
          </a:p>
        </p:txBody>
      </p:sp>
      <p:pic>
        <p:nvPicPr>
          <p:cNvPr id="214" name="Google Shape;214;g2fb5d1d3f75_0_0" descr="colocaci%c3%b3n plana de galletas con chispas de chocolate blanco en la computadora del tecla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324" y="4976365"/>
            <a:ext cx="2258338" cy="150856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fb5d1d3f75_0_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AlasCoffee</a:t>
            </a:r>
            <a:endParaRPr/>
          </a:p>
        </p:txBody>
      </p:sp>
      <p:pic>
        <p:nvPicPr>
          <p:cNvPr id="216" name="Google Shape;216;g2fb5d1d3f7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25" y="4742900"/>
            <a:ext cx="1680006" cy="1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b5d1d3f75_0_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latin typeface="Arial"/>
                <a:ea typeface="Arial"/>
                <a:cs typeface="Arial"/>
                <a:sym typeface="Arial"/>
              </a:rPr>
              <a:t>Desarrollaremos una </a:t>
            </a:r>
            <a:r>
              <a:rPr lang="es-CL" sz="1500" b="1">
                <a:latin typeface="Arial"/>
                <a:ea typeface="Arial"/>
                <a:cs typeface="Arial"/>
                <a:sym typeface="Arial"/>
              </a:rPr>
              <a:t>plataforma web integrada</a:t>
            </a:r>
            <a:r>
              <a:rPr lang="es-CL" sz="1500">
                <a:latin typeface="Arial"/>
                <a:ea typeface="Arial"/>
                <a:cs typeface="Arial"/>
                <a:sym typeface="Arial"/>
              </a:rPr>
              <a:t> que optimice la gestión de pedidos y mejore la comunicación entre meseros y cocina. Esta plataforma incluirá: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CL" sz="1500" b="1">
                <a:latin typeface="Arial"/>
                <a:ea typeface="Arial"/>
                <a:cs typeface="Arial"/>
                <a:sym typeface="Arial"/>
              </a:rPr>
              <a:t>Interfaz Intuitiva</a:t>
            </a:r>
            <a:r>
              <a:rPr lang="es-CL" sz="1500">
                <a:latin typeface="Arial"/>
                <a:ea typeface="Arial"/>
                <a:cs typeface="Arial"/>
                <a:sym typeface="Arial"/>
              </a:rPr>
              <a:t>: Una interfaz de usuario fácil de usar que permite a los meseros asignar y gestionar pedidos de manera eficiente.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CL" sz="1500" b="1">
                <a:latin typeface="Arial"/>
                <a:ea typeface="Arial"/>
                <a:cs typeface="Arial"/>
                <a:sym typeface="Arial"/>
              </a:rPr>
              <a:t>Módulo de Cocina</a:t>
            </a:r>
            <a:r>
              <a:rPr lang="es-CL" sz="1500">
                <a:latin typeface="Arial"/>
                <a:ea typeface="Arial"/>
                <a:cs typeface="Arial"/>
                <a:sym typeface="Arial"/>
              </a:rPr>
              <a:t>: Un sistema en tiempo real para que la cocina reciba y actualice el estado de los pedidos, mejorando la coordinación.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CL" sz="1500" b="1">
                <a:latin typeface="Arial"/>
                <a:ea typeface="Arial"/>
                <a:cs typeface="Arial"/>
                <a:sym typeface="Arial"/>
              </a:rPr>
              <a:t>Base de Datos Centralizada</a:t>
            </a:r>
            <a:r>
              <a:rPr lang="es-CL" sz="1500">
                <a:latin typeface="Arial"/>
                <a:ea typeface="Arial"/>
                <a:cs typeface="Arial"/>
                <a:sym typeface="Arial"/>
              </a:rPr>
              <a:t>: Una base de datos que almacena y gestiona toda la información de pedidos, mesas y clientes, asegurando un flujo de trabajo fluido.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CL" sz="1500" b="1">
                <a:latin typeface="Arial"/>
                <a:ea typeface="Arial"/>
                <a:cs typeface="Arial"/>
                <a:sym typeface="Arial"/>
              </a:rPr>
              <a:t>Pruebas de Usabilidad</a:t>
            </a:r>
            <a:r>
              <a:rPr lang="es-CL" sz="1500">
                <a:latin typeface="Arial"/>
                <a:ea typeface="Arial"/>
                <a:cs typeface="Arial"/>
                <a:sym typeface="Arial"/>
              </a:rPr>
              <a:t>: Garantizar que el sistema sea fácil de usar y minimizar el riesgo de errores operativos.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fb5d1d3f75_0_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Solución</a:t>
            </a:r>
            <a:endParaRPr/>
          </a:p>
        </p:txBody>
      </p:sp>
      <p:pic>
        <p:nvPicPr>
          <p:cNvPr id="223" name="Google Shape;223;g2fb5d1d3f7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3550" y="5340900"/>
            <a:ext cx="1680006" cy="1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Información General del Proyecto</a:t>
            </a:r>
            <a:endParaRPr/>
          </a:p>
        </p:txBody>
      </p:sp>
      <p:sp>
        <p:nvSpPr>
          <p:cNvPr id="230" name="Google Shape;230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CL" sz="3200"/>
              <a:t>Áreas de Desempeño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Desarrollo Web: Diseño y desarrollo de la interfaz y funcionalidades de la página web.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Bases de Datos: Gestión de información de pedidos, mesas y estado de preparación.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Sistemas de Información: Optimización de la comunicación y seguimiento de pedidos entre meseros y cocina.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CL"/>
              <a:t>Tiempo: con una duración de 18 semanas trabajando en el proyecto de Lunes a Sabado en total seria 108 días de trabajo. </a:t>
            </a:r>
            <a:endParaRPr/>
          </a:p>
        </p:txBody>
      </p:sp>
      <p:pic>
        <p:nvPicPr>
          <p:cNvPr id="231" name="Google Shape;231;p2" descr="calculadora y gráficos - desempeño laboral fotografías e imágenes de 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4330" y="753228"/>
            <a:ext cx="1459065" cy="97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237" name="Google Shape;237;p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L"/>
              <a:t>1.Objetivo General: Crear una página web la cual optimiza el tiempo de respuesta entre los mesero y cocina, reducir el tiempo entre los pedidos de los cliente así evitando posibles problemas de demora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L"/>
              <a:t>2.Objetivos Específicos: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CL"/>
              <a:t>Diseñar una interfaz intuitiva.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CL"/>
              <a:t>Implementar asignación de pedidos a mesas.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CL"/>
              <a:t>Desarrollar un módulo para cocina.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CL"/>
              <a:t>Integrar una base de datos.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CL"/>
              <a:t>Realizar pruebas de usabilidad.</a:t>
            </a:r>
            <a:endParaRPr/>
          </a:p>
        </p:txBody>
      </p:sp>
      <p:pic>
        <p:nvPicPr>
          <p:cNvPr id="238" name="Google Shape;238;p6" descr="mujer joven escribiendo en post it en la oficina - objetivos fotografías e imágenes de 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2026" y="3777474"/>
            <a:ext cx="3684125" cy="2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Competencias </a:t>
            </a:r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Desarrollo de Aplicaciones Web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Modelado y Gestión de Bases de Datos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Propuesta y Desarrollo de Soluciones Informáticas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Gestión de Proyectos Informáticos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Pruebas de Calidad</a:t>
            </a:r>
            <a:endParaRPr/>
          </a:p>
        </p:txBody>
      </p:sp>
      <p:pic>
        <p:nvPicPr>
          <p:cNvPr id="246" name="Google Shape;246;p3" descr="este espacio de oficinas está lleno de productividad - competencias fotografías e imágenes de 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76" y="3703625"/>
            <a:ext cx="4560277" cy="303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Fundamentación del Proyecto</a:t>
            </a:r>
            <a:endParaRPr/>
          </a:p>
        </p:txBody>
      </p: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Relevancia: Mejora la eficiencia operativa y la satisfacción del cliente en cafeterías.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Descripción: Plataforma web para tomar pedidos en tablets y gestionar la comunicación entre meseros y cocina.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Pertinencia: Relación con el perfil de egreso al desarrollar habilidades en web, bases de datos y soluciones informáticas.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Relación con Intereses Profesionales: Contribuye al desarrollo profesional en soluciones informáticas.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Factibilidad</a:t>
            </a:r>
            <a:br>
              <a:rPr lang="es-CL"/>
            </a:br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Técnica: Contamos con la tecnología y habilidades necesarias para desarrollar e implementar la plataforma web.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Económica: El presupuesto disponible cubre los costos de desarrollo, implementación y mantenimiento del sistema.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s-CL"/>
              <a:t>Operativa: El personal puede ser capacitado fácilmente para usar la plataforma, y el sistema mejorará la eficiencia operativa sin interrumpir las operaciones diarias.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CL"/>
              <a:t>Metodología Ágil SCRUM</a:t>
            </a:r>
            <a:endParaRPr/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654">
                <a:latin typeface="Arial"/>
                <a:ea typeface="Arial"/>
                <a:cs typeface="Arial"/>
                <a:sym typeface="Arial"/>
              </a:rPr>
              <a:t>Usaremos la metodología ágil no solo por que nos sintamos más cómodos o porque hayamos trabajado antes con ella la elegimos por las siguientes razones específicas para el proyecto de la Cafetería Alas Coffee: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marL="457200" lvl="0" indent="-3179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CL" sz="1654" b="1">
                <a:latin typeface="Arial"/>
                <a:ea typeface="Arial"/>
                <a:cs typeface="Arial"/>
                <a:sym typeface="Arial"/>
              </a:rPr>
              <a:t>Adaptación a Cambios:</a:t>
            </a:r>
            <a:r>
              <a:rPr lang="es-CL" sz="1654">
                <a:latin typeface="Arial"/>
                <a:ea typeface="Arial"/>
                <a:cs typeface="Arial"/>
                <a:sym typeface="Arial"/>
              </a:rPr>
              <a:t> El entorno de trabajo en una cafetería puede cambiar rápidamente, y los requisitos pueden evolucionar en función de la retroalimentación del personal y los clientes. 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marL="457200" lvl="0" indent="-317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CL" sz="1654" b="1">
                <a:latin typeface="Arial"/>
                <a:ea typeface="Arial"/>
                <a:cs typeface="Arial"/>
                <a:sym typeface="Arial"/>
              </a:rPr>
              <a:t>Entrega Continua de Valor:</a:t>
            </a:r>
            <a:r>
              <a:rPr lang="es-CL" sz="1654">
                <a:latin typeface="Arial"/>
                <a:ea typeface="Arial"/>
                <a:cs typeface="Arial"/>
                <a:sym typeface="Arial"/>
              </a:rPr>
              <a:t> La metodología ágil facilita la entrega de incrementos funcionales del sistema en cada sprint. Esto permite a la cafetería empezar a usar partes del sistema más pronto y beneficiarse de mejoras continuas.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marL="457200" lvl="0" indent="-317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CL" sz="1654" b="1">
                <a:latin typeface="Arial"/>
                <a:ea typeface="Arial"/>
                <a:cs typeface="Arial"/>
                <a:sym typeface="Arial"/>
              </a:rPr>
              <a:t>Retroalimentación Temprana y Constante:</a:t>
            </a:r>
            <a:r>
              <a:rPr lang="es-CL" sz="1654">
                <a:latin typeface="Arial"/>
                <a:ea typeface="Arial"/>
                <a:cs typeface="Arial"/>
                <a:sym typeface="Arial"/>
              </a:rPr>
              <a:t> Podemos obtener retroalimentación continua del cliente. Esto ayuda a garantizar que el producto final cumpla con sus expectativas y resuelva problemas específicos a medida que surgen.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marL="457200" lvl="0" indent="-317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CL" sz="1654" b="1">
                <a:latin typeface="Arial"/>
                <a:ea typeface="Arial"/>
                <a:cs typeface="Arial"/>
                <a:sym typeface="Arial"/>
              </a:rPr>
              <a:t>Mejor Gestión de Riesgos:</a:t>
            </a:r>
            <a:r>
              <a:rPr lang="es-CL" sz="1654">
                <a:latin typeface="Arial"/>
                <a:ea typeface="Arial"/>
                <a:cs typeface="Arial"/>
                <a:sym typeface="Arial"/>
              </a:rPr>
              <a:t> Nos permite identificar y abordar problemas a medida que surgen durante el desarrollo. Esto reduce el riesgo de grandes fallos al final del proyecto, ya que los problemas se solucionan de manera incremental.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marL="457200" lvl="0" indent="-317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CL" sz="1654" b="1">
                <a:latin typeface="Arial"/>
                <a:ea typeface="Arial"/>
                <a:cs typeface="Arial"/>
                <a:sym typeface="Arial"/>
              </a:rPr>
              <a:t>Colaboración Cercana:</a:t>
            </a:r>
            <a:r>
              <a:rPr lang="es-CL" sz="1654">
                <a:latin typeface="Arial"/>
                <a:ea typeface="Arial"/>
                <a:cs typeface="Arial"/>
                <a:sym typeface="Arial"/>
              </a:rPr>
              <a:t> Esto asegura que todos los involucrados estén alineados con los objetivos del proyecto y puedan trabajar juntos para resolver cualquier desafío.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Microsoft Office PowerPoint</Application>
  <PresentationFormat>Panorámica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InfoCookies</vt:lpstr>
      <vt:lpstr>AlasCoffee</vt:lpstr>
      <vt:lpstr>Solución</vt:lpstr>
      <vt:lpstr>Información General del Proyecto</vt:lpstr>
      <vt:lpstr>Objetivos</vt:lpstr>
      <vt:lpstr>Competencias </vt:lpstr>
      <vt:lpstr>Fundamentación del Proyecto</vt:lpstr>
      <vt:lpstr>Factibilidad </vt:lpstr>
      <vt:lpstr>Metodología Ágil SCRUM</vt:lpstr>
      <vt:lpstr>Plan de Trabajo</vt:lpstr>
      <vt:lpstr>Evidencias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ESTEBAN . RAMIREZ DEVIA</dc:creator>
  <cp:lastModifiedBy>gabriel muñoz</cp:lastModifiedBy>
  <cp:revision>1</cp:revision>
  <dcterms:created xsi:type="dcterms:W3CDTF">2024-09-02T18:26:36Z</dcterms:created>
  <dcterms:modified xsi:type="dcterms:W3CDTF">2024-09-23T19:44:05Z</dcterms:modified>
</cp:coreProperties>
</file>