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err="1"/>
              <a:t>Devibala.E</a:t>
            </a:r>
            <a:r>
              <a:rPr lang="en-GB" sz="2400" dirty="0"/>
              <a:t> </a:t>
            </a:r>
            <a:endParaRPr lang="en-US" sz="2400" dirty="0"/>
          </a:p>
          <a:p>
            <a:r>
              <a:rPr lang="en-US" sz="2400" dirty="0"/>
              <a:t>REGISTER NO:</a:t>
            </a:r>
            <a:r>
              <a:rPr lang="en-IN" sz="2400" dirty="0"/>
              <a:t> 122201</a:t>
            </a:r>
            <a:r>
              <a:rPr lang="en-US" sz="2400" dirty="0"/>
              <a:t>889</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21435"/>
            <a:ext cx="7324725"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918098253887</cp:lastModifiedBy>
  <cp:revision>4</cp:revision>
  <dcterms:modified xsi:type="dcterms:W3CDTF">2024-09-02T07:07:14Z</dcterms:modified>
</cp:coreProperties>
</file>